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7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4" autoAdjust="0"/>
    <p:restoredTop sz="49453" autoAdjust="0"/>
  </p:normalViewPr>
  <p:slideViewPr>
    <p:cSldViewPr snapToGrid="0">
      <p:cViewPr varScale="1">
        <p:scale>
          <a:sx n="48" d="100"/>
          <a:sy n="48" d="100"/>
        </p:scale>
        <p:origin x="11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74553-EF80-4A74-97FF-E4FC9651A1B8}" type="datetimeFigureOut">
              <a:rPr lang="en-CA" smtClean="0"/>
              <a:t>2025-02-25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41930-EA59-45B0-B302-6E287665C3DF}" type="slidenum">
              <a:rPr lang="en-CA" smtClean="0"/>
              <a:t>‹#›</a:t>
            </a:fld>
            <a:endParaRPr lang="en-CA"/>
          </a:p>
        </p:txBody>
      </p:sp>
    </p:spTree>
    <p:extLst>
      <p:ext uri="{BB962C8B-B14F-4D97-AF65-F5344CB8AC3E}">
        <p14:creationId xmlns:p14="http://schemas.microsoft.com/office/powerpoint/2010/main" val="182850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kern="1200" dirty="0">
                <a:solidFill>
                  <a:schemeClr val="tx1"/>
                </a:solidFill>
                <a:effectLst/>
                <a:latin typeface="+mn-lt"/>
                <a:ea typeface="+mn-ea"/>
                <a:cs typeface="+mn-cs"/>
              </a:rPr>
              <a:t>The University of Calgary, located in the heart of Southern Alberta, both acknowledges and pays tribute to the traditional territories of the peoples of Treaty 7, which include the Blackfoot Confederacy (comprised of the </a:t>
            </a:r>
            <a:r>
              <a:rPr lang="en-CA" sz="1200" b="1" i="1" kern="1200" dirty="0" err="1">
                <a:solidFill>
                  <a:schemeClr val="tx1"/>
                </a:solidFill>
                <a:effectLst/>
                <a:latin typeface="+mn-lt"/>
                <a:ea typeface="+mn-ea"/>
                <a:cs typeface="+mn-cs"/>
              </a:rPr>
              <a:t>Siksika</a:t>
            </a:r>
            <a:r>
              <a:rPr lang="en-CA" sz="1200" b="1" i="1" kern="1200" dirty="0">
                <a:solidFill>
                  <a:schemeClr val="tx1"/>
                </a:solidFill>
                <a:effectLst/>
                <a:latin typeface="+mn-lt"/>
                <a:ea typeface="+mn-ea"/>
                <a:cs typeface="+mn-cs"/>
              </a:rPr>
              <a:t>, the Piikani, and the Kainai First Nations), the </a:t>
            </a:r>
            <a:r>
              <a:rPr lang="en-CA" sz="1200" b="1" i="1" kern="1200" dirty="0" err="1">
                <a:solidFill>
                  <a:schemeClr val="tx1"/>
                </a:solidFill>
                <a:effectLst/>
                <a:latin typeface="+mn-lt"/>
                <a:ea typeface="+mn-ea"/>
                <a:cs typeface="+mn-cs"/>
              </a:rPr>
              <a:t>Tsuut’ina</a:t>
            </a:r>
            <a:r>
              <a:rPr lang="en-CA" sz="1200" b="1" i="1" kern="1200" dirty="0">
                <a:solidFill>
                  <a:schemeClr val="tx1"/>
                </a:solidFill>
                <a:effectLst/>
                <a:latin typeface="+mn-lt"/>
                <a:ea typeface="+mn-ea"/>
                <a:cs typeface="+mn-cs"/>
              </a:rPr>
              <a:t> First Nation, and the Stoney </a:t>
            </a:r>
            <a:r>
              <a:rPr lang="en-CA" sz="1200" b="1" i="1" kern="1200" dirty="0" err="1">
                <a:solidFill>
                  <a:schemeClr val="tx1"/>
                </a:solidFill>
                <a:effectLst/>
                <a:latin typeface="+mn-lt"/>
                <a:ea typeface="+mn-ea"/>
                <a:cs typeface="+mn-cs"/>
              </a:rPr>
              <a:t>Nakoda</a:t>
            </a:r>
            <a:r>
              <a:rPr lang="en-CA" sz="1200" b="1" i="1" kern="1200" dirty="0">
                <a:solidFill>
                  <a:schemeClr val="tx1"/>
                </a:solidFill>
                <a:effectLst/>
                <a:latin typeface="+mn-lt"/>
                <a:ea typeface="+mn-ea"/>
                <a:cs typeface="+mn-cs"/>
              </a:rPr>
              <a:t> (including </a:t>
            </a:r>
            <a:r>
              <a:rPr lang="en-CA" sz="1200" b="1" i="1" kern="1200" dirty="0" err="1">
                <a:solidFill>
                  <a:schemeClr val="tx1"/>
                </a:solidFill>
                <a:effectLst/>
                <a:latin typeface="+mn-lt"/>
                <a:ea typeface="+mn-ea"/>
                <a:cs typeface="+mn-cs"/>
              </a:rPr>
              <a:t>Chiniki</a:t>
            </a:r>
            <a:r>
              <a:rPr lang="en-CA" sz="1200" b="1" i="1" kern="1200" dirty="0">
                <a:solidFill>
                  <a:schemeClr val="tx1"/>
                </a:solidFill>
                <a:effectLst/>
                <a:latin typeface="+mn-lt"/>
                <a:ea typeface="+mn-ea"/>
                <a:cs typeface="+mn-cs"/>
              </a:rPr>
              <a:t>, Bearspaw, and </a:t>
            </a:r>
            <a:r>
              <a:rPr lang="en-CA" sz="1200" b="1" i="1" kern="1200" dirty="0" err="1">
                <a:solidFill>
                  <a:schemeClr val="tx1"/>
                </a:solidFill>
                <a:effectLst/>
                <a:latin typeface="+mn-lt"/>
                <a:ea typeface="+mn-ea"/>
                <a:cs typeface="+mn-cs"/>
              </a:rPr>
              <a:t>Goodstoney</a:t>
            </a:r>
            <a:r>
              <a:rPr lang="en-CA" sz="1200" b="1" i="1" kern="1200" dirty="0">
                <a:solidFill>
                  <a:schemeClr val="tx1"/>
                </a:solidFill>
                <a:effectLst/>
                <a:latin typeface="+mn-lt"/>
                <a:ea typeface="+mn-ea"/>
                <a:cs typeface="+mn-cs"/>
              </a:rPr>
              <a:t> First Nations). The City of Calgary is also home to the Métis Nation of Alberta (Districts 5 and 6).</a:t>
            </a:r>
          </a:p>
          <a:p>
            <a:endParaRPr lang="en-CA" b="1" i="1" dirty="0">
              <a:solidFill>
                <a:srgbClr val="3D3D3D"/>
              </a:solidFill>
              <a:effectLst/>
              <a:latin typeface="Proxima Nova"/>
            </a:endParaRPr>
          </a:p>
          <a:p>
            <a:r>
              <a:rPr lang="en-CA" sz="1200" b="0" i="0" kern="1200" dirty="0" err="1">
                <a:solidFill>
                  <a:schemeClr val="tx1"/>
                </a:solidFill>
                <a:effectLst/>
                <a:latin typeface="+mn-lt"/>
                <a:ea typeface="+mn-ea"/>
                <a:cs typeface="+mn-cs"/>
              </a:rPr>
              <a:t>Siksika</a:t>
            </a:r>
            <a:r>
              <a:rPr lang="en-CA" sz="1200" b="0" i="0" kern="1200" dirty="0">
                <a:solidFill>
                  <a:schemeClr val="tx1"/>
                </a:solidFill>
                <a:effectLst/>
                <a:latin typeface="+mn-lt"/>
                <a:ea typeface="+mn-ea"/>
                <a:cs typeface="+mn-cs"/>
              </a:rPr>
              <a:t> is pronounced “</a:t>
            </a:r>
            <a:r>
              <a:rPr lang="en-CA" sz="1200" b="0" i="0" kern="1200" dirty="0" err="1">
                <a:solidFill>
                  <a:schemeClr val="tx1"/>
                </a:solidFill>
                <a:effectLst/>
                <a:latin typeface="+mn-lt"/>
                <a:ea typeface="+mn-ea"/>
                <a:cs typeface="+mn-cs"/>
              </a:rPr>
              <a:t>Sik</a:t>
            </a:r>
            <a:r>
              <a:rPr lang="en-CA" sz="1200" b="0" i="0" kern="1200" dirty="0">
                <a:solidFill>
                  <a:schemeClr val="tx1"/>
                </a:solidFill>
                <a:effectLst/>
                <a:latin typeface="+mn-lt"/>
                <a:ea typeface="+mn-ea"/>
                <a:cs typeface="+mn-cs"/>
              </a:rPr>
              <a:t>-</a:t>
            </a:r>
            <a:r>
              <a:rPr lang="en-CA" sz="1200" b="0" i="0" kern="1200" dirty="0" err="1">
                <a:solidFill>
                  <a:schemeClr val="tx1"/>
                </a:solidFill>
                <a:effectLst/>
                <a:latin typeface="+mn-lt"/>
                <a:ea typeface="+mn-ea"/>
                <a:cs typeface="+mn-cs"/>
              </a:rPr>
              <a:t>sik</a:t>
            </a:r>
            <a:r>
              <a:rPr lang="en-CA" sz="1200" b="0" i="0" kern="1200" dirty="0">
                <a:solidFill>
                  <a:schemeClr val="tx1"/>
                </a:solidFill>
                <a:effectLst/>
                <a:latin typeface="+mn-lt"/>
                <a:ea typeface="+mn-ea"/>
                <a:cs typeface="+mn-cs"/>
              </a:rPr>
              <a:t>-a” (please use the short </a:t>
            </a:r>
            <a:r>
              <a:rPr lang="en-CA" sz="1200" b="0" i="0" kern="1200" dirty="0" err="1">
                <a:solidFill>
                  <a:schemeClr val="tx1"/>
                </a:solidFill>
                <a:effectLst/>
                <a:latin typeface="+mn-lt"/>
                <a:ea typeface="+mn-ea"/>
                <a:cs typeface="+mn-cs"/>
              </a:rPr>
              <a:t>i</a:t>
            </a:r>
            <a:r>
              <a:rPr lang="en-CA" sz="1200" b="0" i="0" kern="1200" dirty="0">
                <a:solidFill>
                  <a:schemeClr val="tx1"/>
                </a:solidFill>
                <a:effectLst/>
                <a:latin typeface="+mn-lt"/>
                <a:ea typeface="+mn-ea"/>
                <a:cs typeface="+mn-cs"/>
              </a:rPr>
              <a:t>  for both vowel sounds in pronunciation)</a:t>
            </a:r>
          </a:p>
          <a:p>
            <a:r>
              <a:rPr lang="en-CA" sz="1200" b="0" i="0" kern="1200" dirty="0">
                <a:solidFill>
                  <a:schemeClr val="tx1"/>
                </a:solidFill>
                <a:effectLst/>
                <a:latin typeface="+mn-lt"/>
                <a:ea typeface="+mn-ea"/>
                <a:cs typeface="+mn-cs"/>
              </a:rPr>
              <a:t>Piikani is pronounced “</a:t>
            </a:r>
            <a:r>
              <a:rPr lang="en-CA" sz="1200" b="0" i="0" kern="1200" dirty="0" err="1">
                <a:solidFill>
                  <a:schemeClr val="tx1"/>
                </a:solidFill>
                <a:effectLst/>
                <a:latin typeface="+mn-lt"/>
                <a:ea typeface="+mn-ea"/>
                <a:cs typeface="+mn-cs"/>
              </a:rPr>
              <a:t>Pē</a:t>
            </a:r>
            <a:r>
              <a:rPr lang="en-CA" sz="1200" b="0" i="0" kern="1200" dirty="0">
                <a:solidFill>
                  <a:schemeClr val="tx1"/>
                </a:solidFill>
                <a:effectLst/>
                <a:latin typeface="+mn-lt"/>
                <a:ea typeface="+mn-ea"/>
                <a:cs typeface="+mn-cs"/>
              </a:rPr>
              <a:t>-gun-ē” (please use the long e for both vowel sounds in pronunciation)</a:t>
            </a:r>
          </a:p>
          <a:p>
            <a:r>
              <a:rPr lang="en-CA" sz="1200" b="0" i="0" kern="1200" dirty="0">
                <a:solidFill>
                  <a:schemeClr val="tx1"/>
                </a:solidFill>
                <a:effectLst/>
                <a:latin typeface="+mn-lt"/>
                <a:ea typeface="+mn-ea"/>
                <a:cs typeface="+mn-cs"/>
              </a:rPr>
              <a:t>Kainai is pronounced  “K ī -n ī”  (please use the long </a:t>
            </a:r>
            <a:r>
              <a:rPr lang="en-CA" sz="1200" b="0" i="0" kern="1200" dirty="0" err="1">
                <a:solidFill>
                  <a:schemeClr val="tx1"/>
                </a:solidFill>
                <a:effectLst/>
                <a:latin typeface="+mn-lt"/>
                <a:ea typeface="+mn-ea"/>
                <a:cs typeface="+mn-cs"/>
              </a:rPr>
              <a:t>i</a:t>
            </a:r>
            <a:r>
              <a:rPr lang="en-CA" sz="1200" b="0" i="0" kern="1200" dirty="0">
                <a:solidFill>
                  <a:schemeClr val="tx1"/>
                </a:solidFill>
                <a:effectLst/>
                <a:latin typeface="+mn-lt"/>
                <a:ea typeface="+mn-ea"/>
                <a:cs typeface="+mn-cs"/>
              </a:rPr>
              <a:t> for both vowel sounds in pronunciation)</a:t>
            </a:r>
          </a:p>
          <a:p>
            <a:r>
              <a:rPr lang="en-CA" sz="1200" b="0" i="0" kern="1200" dirty="0" err="1">
                <a:solidFill>
                  <a:schemeClr val="tx1"/>
                </a:solidFill>
                <a:effectLst/>
                <a:latin typeface="+mn-lt"/>
                <a:ea typeface="+mn-ea"/>
                <a:cs typeface="+mn-cs"/>
              </a:rPr>
              <a:t>Tsuut’ina</a:t>
            </a:r>
            <a:r>
              <a:rPr lang="en-CA" sz="1200" b="0" i="0" kern="1200" dirty="0">
                <a:solidFill>
                  <a:schemeClr val="tx1"/>
                </a:solidFill>
                <a:effectLst/>
                <a:latin typeface="+mn-lt"/>
                <a:ea typeface="+mn-ea"/>
                <a:cs typeface="+mn-cs"/>
              </a:rPr>
              <a:t> is pronounced “Soot’ </a:t>
            </a:r>
            <a:r>
              <a:rPr lang="en-CA" sz="1200" b="0" i="0" kern="1200" dirty="0" err="1">
                <a:solidFill>
                  <a:schemeClr val="tx1"/>
                </a:solidFill>
                <a:effectLst/>
                <a:latin typeface="+mn-lt"/>
                <a:ea typeface="+mn-ea"/>
                <a:cs typeface="+mn-cs"/>
              </a:rPr>
              <a:t>ina</a:t>
            </a:r>
            <a:r>
              <a:rPr lang="en-CA" sz="1200" b="0" i="0" kern="1200" dirty="0">
                <a:solidFill>
                  <a:schemeClr val="tx1"/>
                </a:solidFill>
                <a:effectLst/>
                <a:latin typeface="+mn-lt"/>
                <a:ea typeface="+mn-ea"/>
                <a:cs typeface="+mn-cs"/>
              </a:rPr>
              <a:t>”  (Please use the long o and short </a:t>
            </a:r>
            <a:r>
              <a:rPr lang="en-CA" sz="1200" b="0" i="0" kern="1200" dirty="0" err="1">
                <a:solidFill>
                  <a:schemeClr val="tx1"/>
                </a:solidFill>
                <a:effectLst/>
                <a:latin typeface="+mn-lt"/>
                <a:ea typeface="+mn-ea"/>
                <a:cs typeface="+mn-cs"/>
              </a:rPr>
              <a:t>i</a:t>
            </a:r>
            <a:r>
              <a:rPr lang="en-CA" sz="1200" b="0" i="0" kern="1200" dirty="0">
                <a:solidFill>
                  <a:schemeClr val="tx1"/>
                </a:solidFill>
                <a:effectLst/>
                <a:latin typeface="+mn-lt"/>
                <a:ea typeface="+mn-ea"/>
                <a:cs typeface="+mn-cs"/>
              </a:rPr>
              <a:t> for the vowel sounds in pronunciation)</a:t>
            </a:r>
          </a:p>
          <a:p>
            <a:r>
              <a:rPr lang="en-CA" sz="1200" b="0" i="0" kern="1200" dirty="0" err="1">
                <a:solidFill>
                  <a:schemeClr val="tx1"/>
                </a:solidFill>
                <a:effectLst/>
                <a:latin typeface="+mn-lt"/>
                <a:ea typeface="+mn-ea"/>
                <a:cs typeface="+mn-cs"/>
              </a:rPr>
              <a:t>Chiniki</a:t>
            </a:r>
            <a:r>
              <a:rPr lang="en-CA" sz="1200" b="0" i="0" kern="1200" dirty="0">
                <a:solidFill>
                  <a:schemeClr val="tx1"/>
                </a:solidFill>
                <a:effectLst/>
                <a:latin typeface="+mn-lt"/>
                <a:ea typeface="+mn-ea"/>
                <a:cs typeface="+mn-cs"/>
              </a:rPr>
              <a:t> is </a:t>
            </a:r>
            <a:r>
              <a:rPr lang="en-CA" sz="1200" b="0" i="0" kern="1200" dirty="0" err="1">
                <a:solidFill>
                  <a:schemeClr val="tx1"/>
                </a:solidFill>
                <a:effectLst/>
                <a:latin typeface="+mn-lt"/>
                <a:ea typeface="+mn-ea"/>
                <a:cs typeface="+mn-cs"/>
              </a:rPr>
              <a:t>prounounced</a:t>
            </a:r>
            <a:r>
              <a:rPr lang="en-CA" sz="1200" b="0" i="0" kern="1200" dirty="0">
                <a:solidFill>
                  <a:schemeClr val="tx1"/>
                </a:solidFill>
                <a:effectLst/>
                <a:latin typeface="+mn-lt"/>
                <a:ea typeface="+mn-ea"/>
                <a:cs typeface="+mn-cs"/>
              </a:rPr>
              <a:t> “Chin-</a:t>
            </a:r>
            <a:r>
              <a:rPr lang="en-CA" sz="1200" b="0" i="0" kern="1200" dirty="0" err="1">
                <a:solidFill>
                  <a:schemeClr val="tx1"/>
                </a:solidFill>
                <a:effectLst/>
                <a:latin typeface="+mn-lt"/>
                <a:ea typeface="+mn-ea"/>
                <a:cs typeface="+mn-cs"/>
              </a:rPr>
              <a:t>i</a:t>
            </a:r>
            <a:r>
              <a:rPr lang="en-CA" sz="1200" b="0" i="0" kern="1200" dirty="0">
                <a:solidFill>
                  <a:schemeClr val="tx1"/>
                </a:solidFill>
                <a:effectLst/>
                <a:latin typeface="+mn-lt"/>
                <a:ea typeface="+mn-ea"/>
                <a:cs typeface="+mn-cs"/>
              </a:rPr>
              <a:t>-</a:t>
            </a:r>
            <a:r>
              <a:rPr lang="en-CA" sz="1200" b="0" i="0" kern="1200" dirty="0" err="1">
                <a:solidFill>
                  <a:schemeClr val="tx1"/>
                </a:solidFill>
                <a:effectLst/>
                <a:latin typeface="+mn-lt"/>
                <a:ea typeface="+mn-ea"/>
                <a:cs typeface="+mn-cs"/>
              </a:rPr>
              <a:t>kee</a:t>
            </a:r>
            <a:r>
              <a:rPr lang="en-CA" sz="1200" b="0" i="0" kern="1200" dirty="0">
                <a:solidFill>
                  <a:schemeClr val="tx1"/>
                </a:solidFill>
                <a:effectLst/>
                <a:latin typeface="+mn-lt"/>
                <a:ea typeface="+mn-ea"/>
                <a:cs typeface="+mn-cs"/>
              </a:rPr>
              <a:t>” (Please use the long </a:t>
            </a:r>
            <a:r>
              <a:rPr lang="en-CA" sz="1200" b="0" i="0" kern="1200" dirty="0" err="1">
                <a:solidFill>
                  <a:schemeClr val="tx1"/>
                </a:solidFill>
                <a:effectLst/>
                <a:latin typeface="+mn-lt"/>
                <a:ea typeface="+mn-ea"/>
                <a:cs typeface="+mn-cs"/>
              </a:rPr>
              <a:t>i</a:t>
            </a:r>
            <a:r>
              <a:rPr lang="en-CA" sz="1200" b="0" i="0" kern="1200" dirty="0">
                <a:solidFill>
                  <a:schemeClr val="tx1"/>
                </a:solidFill>
                <a:effectLst/>
                <a:latin typeface="+mn-lt"/>
                <a:ea typeface="+mn-ea"/>
                <a:cs typeface="+mn-cs"/>
              </a:rPr>
              <a:t> for the last vowel sound and short </a:t>
            </a:r>
            <a:r>
              <a:rPr lang="en-CA" sz="1200" b="0" i="0" kern="1200" dirty="0" err="1">
                <a:solidFill>
                  <a:schemeClr val="tx1"/>
                </a:solidFill>
                <a:effectLst/>
                <a:latin typeface="+mn-lt"/>
                <a:ea typeface="+mn-ea"/>
                <a:cs typeface="+mn-cs"/>
              </a:rPr>
              <a:t>i</a:t>
            </a:r>
            <a:r>
              <a:rPr lang="en-CA" sz="1200" b="0" i="0" kern="1200" dirty="0">
                <a:solidFill>
                  <a:schemeClr val="tx1"/>
                </a:solidFill>
                <a:effectLst/>
                <a:latin typeface="+mn-lt"/>
                <a:ea typeface="+mn-ea"/>
                <a:cs typeface="+mn-cs"/>
              </a:rPr>
              <a:t> for the first two vowels)</a:t>
            </a:r>
          </a:p>
          <a:p>
            <a:endParaRPr lang="en-CA" dirty="0"/>
          </a:p>
        </p:txBody>
      </p:sp>
      <p:sp>
        <p:nvSpPr>
          <p:cNvPr id="4" name="Slide Number Placeholder 3"/>
          <p:cNvSpPr>
            <a:spLocks noGrp="1"/>
          </p:cNvSpPr>
          <p:nvPr>
            <p:ph type="sldNum" sz="quarter" idx="5"/>
          </p:nvPr>
        </p:nvSpPr>
        <p:spPr/>
        <p:txBody>
          <a:bodyPr/>
          <a:lstStyle/>
          <a:p>
            <a:fld id="{635C0715-3EB4-6142-80AD-0774FE4B941A}" type="slidenum">
              <a:rPr lang="en-US" smtClean="0"/>
              <a:t>1</a:t>
            </a:fld>
            <a:endParaRPr lang="en-US"/>
          </a:p>
        </p:txBody>
      </p:sp>
    </p:spTree>
    <p:extLst>
      <p:ext uri="{BB962C8B-B14F-4D97-AF65-F5344CB8AC3E}">
        <p14:creationId xmlns:p14="http://schemas.microsoft.com/office/powerpoint/2010/main" val="3771389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C11E-5D8C-41A2-8408-0AF66F0881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4373227-D9A2-4EB5-8226-85AD26D42D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CBA10E9-4F7C-45FE-A6EA-D1E77F560AE5}"/>
              </a:ext>
            </a:extLst>
          </p:cNvPr>
          <p:cNvSpPr>
            <a:spLocks noGrp="1"/>
          </p:cNvSpPr>
          <p:nvPr>
            <p:ph type="dt" sz="half" idx="10"/>
          </p:nvPr>
        </p:nvSpPr>
        <p:spPr/>
        <p:txBody>
          <a:bodyPr/>
          <a:lstStyle/>
          <a:p>
            <a:fld id="{41F176E4-F7A6-41ED-AAE2-6E93079225FC}" type="datetimeFigureOut">
              <a:rPr lang="en-CA" smtClean="0"/>
              <a:t>2025-02-25</a:t>
            </a:fld>
            <a:endParaRPr lang="en-CA"/>
          </a:p>
        </p:txBody>
      </p:sp>
      <p:sp>
        <p:nvSpPr>
          <p:cNvPr id="5" name="Footer Placeholder 4">
            <a:extLst>
              <a:ext uri="{FF2B5EF4-FFF2-40B4-BE49-F238E27FC236}">
                <a16:creationId xmlns:a16="http://schemas.microsoft.com/office/drawing/2014/main" id="{7850BDB0-A09C-4D6C-9413-2AF4DD170D6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32B715-1CD8-4403-AC4D-AF6E57F3FF6A}"/>
              </a:ext>
            </a:extLst>
          </p:cNvPr>
          <p:cNvSpPr>
            <a:spLocks noGrp="1"/>
          </p:cNvSpPr>
          <p:nvPr>
            <p:ph type="sldNum" sz="quarter" idx="12"/>
          </p:nvPr>
        </p:nvSpPr>
        <p:spPr/>
        <p:txBody>
          <a:bodyPr/>
          <a:lstStyle/>
          <a:p>
            <a:fld id="{ADDA297B-2EAB-499A-91F7-47D7DF0673C6}" type="slidenum">
              <a:rPr lang="en-CA" smtClean="0"/>
              <a:t>‹#›</a:t>
            </a:fld>
            <a:endParaRPr lang="en-CA"/>
          </a:p>
        </p:txBody>
      </p:sp>
    </p:spTree>
    <p:extLst>
      <p:ext uri="{BB962C8B-B14F-4D97-AF65-F5344CB8AC3E}">
        <p14:creationId xmlns:p14="http://schemas.microsoft.com/office/powerpoint/2010/main" val="64633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2445-0435-4CE9-A2BF-5ABA13E15F8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6295F60-41E5-4AAE-9572-628DE9BA39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073CB1-01A2-4633-A3FB-B9EB07C84A18}"/>
              </a:ext>
            </a:extLst>
          </p:cNvPr>
          <p:cNvSpPr>
            <a:spLocks noGrp="1"/>
          </p:cNvSpPr>
          <p:nvPr>
            <p:ph type="dt" sz="half" idx="10"/>
          </p:nvPr>
        </p:nvSpPr>
        <p:spPr/>
        <p:txBody>
          <a:bodyPr/>
          <a:lstStyle/>
          <a:p>
            <a:fld id="{41F176E4-F7A6-41ED-AAE2-6E93079225FC}" type="datetimeFigureOut">
              <a:rPr lang="en-CA" smtClean="0"/>
              <a:t>2025-02-25</a:t>
            </a:fld>
            <a:endParaRPr lang="en-CA"/>
          </a:p>
        </p:txBody>
      </p:sp>
      <p:sp>
        <p:nvSpPr>
          <p:cNvPr id="5" name="Footer Placeholder 4">
            <a:extLst>
              <a:ext uri="{FF2B5EF4-FFF2-40B4-BE49-F238E27FC236}">
                <a16:creationId xmlns:a16="http://schemas.microsoft.com/office/drawing/2014/main" id="{FDDCB790-DA76-42D9-9C8C-0152D1D207C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6674F22-FCFF-4A41-B9B6-477F1EAB4E9C}"/>
              </a:ext>
            </a:extLst>
          </p:cNvPr>
          <p:cNvSpPr>
            <a:spLocks noGrp="1"/>
          </p:cNvSpPr>
          <p:nvPr>
            <p:ph type="sldNum" sz="quarter" idx="12"/>
          </p:nvPr>
        </p:nvSpPr>
        <p:spPr/>
        <p:txBody>
          <a:bodyPr/>
          <a:lstStyle/>
          <a:p>
            <a:fld id="{ADDA297B-2EAB-499A-91F7-47D7DF0673C6}" type="slidenum">
              <a:rPr lang="en-CA" smtClean="0"/>
              <a:t>‹#›</a:t>
            </a:fld>
            <a:endParaRPr lang="en-CA"/>
          </a:p>
        </p:txBody>
      </p:sp>
    </p:spTree>
    <p:extLst>
      <p:ext uri="{BB962C8B-B14F-4D97-AF65-F5344CB8AC3E}">
        <p14:creationId xmlns:p14="http://schemas.microsoft.com/office/powerpoint/2010/main" val="68726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92B6EC-51E8-4504-AD0D-750386AA1A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B075174-578A-453B-94AB-26F31D1DA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ACCCD63-4FB6-4D2E-864D-A920CF8BED99}"/>
              </a:ext>
            </a:extLst>
          </p:cNvPr>
          <p:cNvSpPr>
            <a:spLocks noGrp="1"/>
          </p:cNvSpPr>
          <p:nvPr>
            <p:ph type="dt" sz="half" idx="10"/>
          </p:nvPr>
        </p:nvSpPr>
        <p:spPr/>
        <p:txBody>
          <a:bodyPr/>
          <a:lstStyle/>
          <a:p>
            <a:fld id="{41F176E4-F7A6-41ED-AAE2-6E93079225FC}" type="datetimeFigureOut">
              <a:rPr lang="en-CA" smtClean="0"/>
              <a:t>2025-02-25</a:t>
            </a:fld>
            <a:endParaRPr lang="en-CA"/>
          </a:p>
        </p:txBody>
      </p:sp>
      <p:sp>
        <p:nvSpPr>
          <p:cNvPr id="5" name="Footer Placeholder 4">
            <a:extLst>
              <a:ext uri="{FF2B5EF4-FFF2-40B4-BE49-F238E27FC236}">
                <a16:creationId xmlns:a16="http://schemas.microsoft.com/office/drawing/2014/main" id="{9E3BBFE7-50DC-418D-ACC7-0985BAEC04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CFA248-D616-4F7C-8D06-EE978BF89F33}"/>
              </a:ext>
            </a:extLst>
          </p:cNvPr>
          <p:cNvSpPr>
            <a:spLocks noGrp="1"/>
          </p:cNvSpPr>
          <p:nvPr>
            <p:ph type="sldNum" sz="quarter" idx="12"/>
          </p:nvPr>
        </p:nvSpPr>
        <p:spPr/>
        <p:txBody>
          <a:bodyPr/>
          <a:lstStyle/>
          <a:p>
            <a:fld id="{ADDA297B-2EAB-499A-91F7-47D7DF0673C6}" type="slidenum">
              <a:rPr lang="en-CA" smtClean="0"/>
              <a:t>‹#›</a:t>
            </a:fld>
            <a:endParaRPr lang="en-CA"/>
          </a:p>
        </p:txBody>
      </p:sp>
    </p:spTree>
    <p:extLst>
      <p:ext uri="{BB962C8B-B14F-4D97-AF65-F5344CB8AC3E}">
        <p14:creationId xmlns:p14="http://schemas.microsoft.com/office/powerpoint/2010/main" val="2761763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189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4FEFD-7B54-4430-9EDA-12EB0606573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3F60E5C-1102-490A-B27D-8DF5E11504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3E07256-9E3E-4322-BB43-84D3C56CD49D}"/>
              </a:ext>
            </a:extLst>
          </p:cNvPr>
          <p:cNvSpPr>
            <a:spLocks noGrp="1"/>
          </p:cNvSpPr>
          <p:nvPr>
            <p:ph type="dt" sz="half" idx="10"/>
          </p:nvPr>
        </p:nvSpPr>
        <p:spPr/>
        <p:txBody>
          <a:bodyPr/>
          <a:lstStyle/>
          <a:p>
            <a:fld id="{41F176E4-F7A6-41ED-AAE2-6E93079225FC}" type="datetimeFigureOut">
              <a:rPr lang="en-CA" smtClean="0"/>
              <a:t>2025-02-25</a:t>
            </a:fld>
            <a:endParaRPr lang="en-CA"/>
          </a:p>
        </p:txBody>
      </p:sp>
      <p:sp>
        <p:nvSpPr>
          <p:cNvPr id="5" name="Footer Placeholder 4">
            <a:extLst>
              <a:ext uri="{FF2B5EF4-FFF2-40B4-BE49-F238E27FC236}">
                <a16:creationId xmlns:a16="http://schemas.microsoft.com/office/drawing/2014/main" id="{B83E025D-80FB-42DC-A794-C7C51412DD8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331AE29-EE4E-4715-8A43-A14CD09506FE}"/>
              </a:ext>
            </a:extLst>
          </p:cNvPr>
          <p:cNvSpPr>
            <a:spLocks noGrp="1"/>
          </p:cNvSpPr>
          <p:nvPr>
            <p:ph type="sldNum" sz="quarter" idx="12"/>
          </p:nvPr>
        </p:nvSpPr>
        <p:spPr/>
        <p:txBody>
          <a:bodyPr/>
          <a:lstStyle/>
          <a:p>
            <a:fld id="{ADDA297B-2EAB-499A-91F7-47D7DF0673C6}" type="slidenum">
              <a:rPr lang="en-CA" smtClean="0"/>
              <a:t>‹#›</a:t>
            </a:fld>
            <a:endParaRPr lang="en-CA"/>
          </a:p>
        </p:txBody>
      </p:sp>
    </p:spTree>
    <p:extLst>
      <p:ext uri="{BB962C8B-B14F-4D97-AF65-F5344CB8AC3E}">
        <p14:creationId xmlns:p14="http://schemas.microsoft.com/office/powerpoint/2010/main" val="221418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5A665-8FCB-4BFF-ACE9-0909AB7DC9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3EEDF7A-1064-43C9-B6FD-6640B9D26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115603-1D97-48C1-A0AA-9334ADBA38FF}"/>
              </a:ext>
            </a:extLst>
          </p:cNvPr>
          <p:cNvSpPr>
            <a:spLocks noGrp="1"/>
          </p:cNvSpPr>
          <p:nvPr>
            <p:ph type="dt" sz="half" idx="10"/>
          </p:nvPr>
        </p:nvSpPr>
        <p:spPr/>
        <p:txBody>
          <a:bodyPr/>
          <a:lstStyle/>
          <a:p>
            <a:fld id="{41F176E4-F7A6-41ED-AAE2-6E93079225FC}" type="datetimeFigureOut">
              <a:rPr lang="en-CA" smtClean="0"/>
              <a:t>2025-02-25</a:t>
            </a:fld>
            <a:endParaRPr lang="en-CA"/>
          </a:p>
        </p:txBody>
      </p:sp>
      <p:sp>
        <p:nvSpPr>
          <p:cNvPr id="5" name="Footer Placeholder 4">
            <a:extLst>
              <a:ext uri="{FF2B5EF4-FFF2-40B4-BE49-F238E27FC236}">
                <a16:creationId xmlns:a16="http://schemas.microsoft.com/office/drawing/2014/main" id="{35B151D3-9353-4597-BBB7-5FE26AED467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199601-2024-4418-9F84-18C41B386062}"/>
              </a:ext>
            </a:extLst>
          </p:cNvPr>
          <p:cNvSpPr>
            <a:spLocks noGrp="1"/>
          </p:cNvSpPr>
          <p:nvPr>
            <p:ph type="sldNum" sz="quarter" idx="12"/>
          </p:nvPr>
        </p:nvSpPr>
        <p:spPr/>
        <p:txBody>
          <a:bodyPr/>
          <a:lstStyle/>
          <a:p>
            <a:fld id="{ADDA297B-2EAB-499A-91F7-47D7DF0673C6}" type="slidenum">
              <a:rPr lang="en-CA" smtClean="0"/>
              <a:t>‹#›</a:t>
            </a:fld>
            <a:endParaRPr lang="en-CA"/>
          </a:p>
        </p:txBody>
      </p:sp>
    </p:spTree>
    <p:extLst>
      <p:ext uri="{BB962C8B-B14F-4D97-AF65-F5344CB8AC3E}">
        <p14:creationId xmlns:p14="http://schemas.microsoft.com/office/powerpoint/2010/main" val="129002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0829-DF29-48C4-8CCB-25C906434E2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5FC3217-9909-4A0C-A211-2E3245C8C7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DBFC15F-9ECA-48B8-88B1-5F315AD164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C13C8D1-6582-4E3A-A3FF-0F0CD391EFF6}"/>
              </a:ext>
            </a:extLst>
          </p:cNvPr>
          <p:cNvSpPr>
            <a:spLocks noGrp="1"/>
          </p:cNvSpPr>
          <p:nvPr>
            <p:ph type="dt" sz="half" idx="10"/>
          </p:nvPr>
        </p:nvSpPr>
        <p:spPr/>
        <p:txBody>
          <a:bodyPr/>
          <a:lstStyle/>
          <a:p>
            <a:fld id="{41F176E4-F7A6-41ED-AAE2-6E93079225FC}" type="datetimeFigureOut">
              <a:rPr lang="en-CA" smtClean="0"/>
              <a:t>2025-02-25</a:t>
            </a:fld>
            <a:endParaRPr lang="en-CA"/>
          </a:p>
        </p:txBody>
      </p:sp>
      <p:sp>
        <p:nvSpPr>
          <p:cNvPr id="6" name="Footer Placeholder 5">
            <a:extLst>
              <a:ext uri="{FF2B5EF4-FFF2-40B4-BE49-F238E27FC236}">
                <a16:creationId xmlns:a16="http://schemas.microsoft.com/office/drawing/2014/main" id="{5117B6DE-C0AD-4C67-9F92-590312AED50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613826F-93FA-4467-915D-82E23A347483}"/>
              </a:ext>
            </a:extLst>
          </p:cNvPr>
          <p:cNvSpPr>
            <a:spLocks noGrp="1"/>
          </p:cNvSpPr>
          <p:nvPr>
            <p:ph type="sldNum" sz="quarter" idx="12"/>
          </p:nvPr>
        </p:nvSpPr>
        <p:spPr/>
        <p:txBody>
          <a:bodyPr/>
          <a:lstStyle/>
          <a:p>
            <a:fld id="{ADDA297B-2EAB-499A-91F7-47D7DF0673C6}" type="slidenum">
              <a:rPr lang="en-CA" smtClean="0"/>
              <a:t>‹#›</a:t>
            </a:fld>
            <a:endParaRPr lang="en-CA"/>
          </a:p>
        </p:txBody>
      </p:sp>
    </p:spTree>
    <p:extLst>
      <p:ext uri="{BB962C8B-B14F-4D97-AF65-F5344CB8AC3E}">
        <p14:creationId xmlns:p14="http://schemas.microsoft.com/office/powerpoint/2010/main" val="64086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5C6D-517B-4C3C-A7BC-42DC360CC5F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C19171E-D3C3-401F-AC9E-D61C24D333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B90805-F48C-4E22-BF57-D5790980F7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6768A05-CB33-454D-AD93-F857CC6A73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1E2C00-1ABC-4425-A452-6DB9565F8C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40BE22D-AE58-4BF9-89A3-54CD98557895}"/>
              </a:ext>
            </a:extLst>
          </p:cNvPr>
          <p:cNvSpPr>
            <a:spLocks noGrp="1"/>
          </p:cNvSpPr>
          <p:nvPr>
            <p:ph type="dt" sz="half" idx="10"/>
          </p:nvPr>
        </p:nvSpPr>
        <p:spPr/>
        <p:txBody>
          <a:bodyPr/>
          <a:lstStyle/>
          <a:p>
            <a:fld id="{41F176E4-F7A6-41ED-AAE2-6E93079225FC}" type="datetimeFigureOut">
              <a:rPr lang="en-CA" smtClean="0"/>
              <a:t>2025-02-25</a:t>
            </a:fld>
            <a:endParaRPr lang="en-CA"/>
          </a:p>
        </p:txBody>
      </p:sp>
      <p:sp>
        <p:nvSpPr>
          <p:cNvPr id="8" name="Footer Placeholder 7">
            <a:extLst>
              <a:ext uri="{FF2B5EF4-FFF2-40B4-BE49-F238E27FC236}">
                <a16:creationId xmlns:a16="http://schemas.microsoft.com/office/drawing/2014/main" id="{590CA214-7BDD-45FA-A786-5D1DEB59BF5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1309C4F-08E3-4A77-A41C-751682F87C2B}"/>
              </a:ext>
            </a:extLst>
          </p:cNvPr>
          <p:cNvSpPr>
            <a:spLocks noGrp="1"/>
          </p:cNvSpPr>
          <p:nvPr>
            <p:ph type="sldNum" sz="quarter" idx="12"/>
          </p:nvPr>
        </p:nvSpPr>
        <p:spPr/>
        <p:txBody>
          <a:bodyPr/>
          <a:lstStyle/>
          <a:p>
            <a:fld id="{ADDA297B-2EAB-499A-91F7-47D7DF0673C6}" type="slidenum">
              <a:rPr lang="en-CA" smtClean="0"/>
              <a:t>‹#›</a:t>
            </a:fld>
            <a:endParaRPr lang="en-CA"/>
          </a:p>
        </p:txBody>
      </p:sp>
    </p:spTree>
    <p:extLst>
      <p:ext uri="{BB962C8B-B14F-4D97-AF65-F5344CB8AC3E}">
        <p14:creationId xmlns:p14="http://schemas.microsoft.com/office/powerpoint/2010/main" val="74919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6A16D-5854-4A9A-A96F-F1F32B9C086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1602BDE-101D-4FCC-9FCC-FAE492B8787F}"/>
              </a:ext>
            </a:extLst>
          </p:cNvPr>
          <p:cNvSpPr>
            <a:spLocks noGrp="1"/>
          </p:cNvSpPr>
          <p:nvPr>
            <p:ph type="dt" sz="half" idx="10"/>
          </p:nvPr>
        </p:nvSpPr>
        <p:spPr/>
        <p:txBody>
          <a:bodyPr/>
          <a:lstStyle/>
          <a:p>
            <a:fld id="{41F176E4-F7A6-41ED-AAE2-6E93079225FC}" type="datetimeFigureOut">
              <a:rPr lang="en-CA" smtClean="0"/>
              <a:t>2025-02-25</a:t>
            </a:fld>
            <a:endParaRPr lang="en-CA"/>
          </a:p>
        </p:txBody>
      </p:sp>
      <p:sp>
        <p:nvSpPr>
          <p:cNvPr id="4" name="Footer Placeholder 3">
            <a:extLst>
              <a:ext uri="{FF2B5EF4-FFF2-40B4-BE49-F238E27FC236}">
                <a16:creationId xmlns:a16="http://schemas.microsoft.com/office/drawing/2014/main" id="{1DAF5729-6A37-4C23-9893-041EF9209D3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D32008D-D4AB-4271-A4D9-FD3A5EDD6ABB}"/>
              </a:ext>
            </a:extLst>
          </p:cNvPr>
          <p:cNvSpPr>
            <a:spLocks noGrp="1"/>
          </p:cNvSpPr>
          <p:nvPr>
            <p:ph type="sldNum" sz="quarter" idx="12"/>
          </p:nvPr>
        </p:nvSpPr>
        <p:spPr/>
        <p:txBody>
          <a:bodyPr/>
          <a:lstStyle/>
          <a:p>
            <a:fld id="{ADDA297B-2EAB-499A-91F7-47D7DF0673C6}" type="slidenum">
              <a:rPr lang="en-CA" smtClean="0"/>
              <a:t>‹#›</a:t>
            </a:fld>
            <a:endParaRPr lang="en-CA"/>
          </a:p>
        </p:txBody>
      </p:sp>
    </p:spTree>
    <p:extLst>
      <p:ext uri="{BB962C8B-B14F-4D97-AF65-F5344CB8AC3E}">
        <p14:creationId xmlns:p14="http://schemas.microsoft.com/office/powerpoint/2010/main" val="160504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D4E62-1EE4-433B-B102-A429D91D1B2B}"/>
              </a:ext>
            </a:extLst>
          </p:cNvPr>
          <p:cNvSpPr>
            <a:spLocks noGrp="1"/>
          </p:cNvSpPr>
          <p:nvPr>
            <p:ph type="dt" sz="half" idx="10"/>
          </p:nvPr>
        </p:nvSpPr>
        <p:spPr/>
        <p:txBody>
          <a:bodyPr/>
          <a:lstStyle/>
          <a:p>
            <a:fld id="{41F176E4-F7A6-41ED-AAE2-6E93079225FC}" type="datetimeFigureOut">
              <a:rPr lang="en-CA" smtClean="0"/>
              <a:t>2025-02-25</a:t>
            </a:fld>
            <a:endParaRPr lang="en-CA"/>
          </a:p>
        </p:txBody>
      </p:sp>
      <p:sp>
        <p:nvSpPr>
          <p:cNvPr id="3" name="Footer Placeholder 2">
            <a:extLst>
              <a:ext uri="{FF2B5EF4-FFF2-40B4-BE49-F238E27FC236}">
                <a16:creationId xmlns:a16="http://schemas.microsoft.com/office/drawing/2014/main" id="{DD487090-D726-45D6-A2B8-A0D9DBDB95C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99526D6-6A4B-4FC0-8CEF-A73743555686}"/>
              </a:ext>
            </a:extLst>
          </p:cNvPr>
          <p:cNvSpPr>
            <a:spLocks noGrp="1"/>
          </p:cNvSpPr>
          <p:nvPr>
            <p:ph type="sldNum" sz="quarter" idx="12"/>
          </p:nvPr>
        </p:nvSpPr>
        <p:spPr/>
        <p:txBody>
          <a:bodyPr/>
          <a:lstStyle/>
          <a:p>
            <a:fld id="{ADDA297B-2EAB-499A-91F7-47D7DF0673C6}" type="slidenum">
              <a:rPr lang="en-CA" smtClean="0"/>
              <a:t>‹#›</a:t>
            </a:fld>
            <a:endParaRPr lang="en-CA"/>
          </a:p>
        </p:txBody>
      </p:sp>
    </p:spTree>
    <p:extLst>
      <p:ext uri="{BB962C8B-B14F-4D97-AF65-F5344CB8AC3E}">
        <p14:creationId xmlns:p14="http://schemas.microsoft.com/office/powerpoint/2010/main" val="332307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C2F5-B618-4E8F-A1BA-115D079E1F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761A07A-34B4-4127-B205-164BB1B260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BA66737-5D1A-4308-A229-D71F5732E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88AE6C-274B-4231-A5BC-6791189535A4}"/>
              </a:ext>
            </a:extLst>
          </p:cNvPr>
          <p:cNvSpPr>
            <a:spLocks noGrp="1"/>
          </p:cNvSpPr>
          <p:nvPr>
            <p:ph type="dt" sz="half" idx="10"/>
          </p:nvPr>
        </p:nvSpPr>
        <p:spPr/>
        <p:txBody>
          <a:bodyPr/>
          <a:lstStyle/>
          <a:p>
            <a:fld id="{41F176E4-F7A6-41ED-AAE2-6E93079225FC}" type="datetimeFigureOut">
              <a:rPr lang="en-CA" smtClean="0"/>
              <a:t>2025-02-25</a:t>
            </a:fld>
            <a:endParaRPr lang="en-CA"/>
          </a:p>
        </p:txBody>
      </p:sp>
      <p:sp>
        <p:nvSpPr>
          <p:cNvPr id="6" name="Footer Placeholder 5">
            <a:extLst>
              <a:ext uri="{FF2B5EF4-FFF2-40B4-BE49-F238E27FC236}">
                <a16:creationId xmlns:a16="http://schemas.microsoft.com/office/drawing/2014/main" id="{428A539F-1C98-4A21-9206-7F582BD3F60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F261C13-6D63-4AF5-8E9C-41E91275964D}"/>
              </a:ext>
            </a:extLst>
          </p:cNvPr>
          <p:cNvSpPr>
            <a:spLocks noGrp="1"/>
          </p:cNvSpPr>
          <p:nvPr>
            <p:ph type="sldNum" sz="quarter" idx="12"/>
          </p:nvPr>
        </p:nvSpPr>
        <p:spPr/>
        <p:txBody>
          <a:bodyPr/>
          <a:lstStyle/>
          <a:p>
            <a:fld id="{ADDA297B-2EAB-499A-91F7-47D7DF0673C6}" type="slidenum">
              <a:rPr lang="en-CA" smtClean="0"/>
              <a:t>‹#›</a:t>
            </a:fld>
            <a:endParaRPr lang="en-CA"/>
          </a:p>
        </p:txBody>
      </p:sp>
    </p:spTree>
    <p:extLst>
      <p:ext uri="{BB962C8B-B14F-4D97-AF65-F5344CB8AC3E}">
        <p14:creationId xmlns:p14="http://schemas.microsoft.com/office/powerpoint/2010/main" val="6302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84C7-C92F-443B-85C5-1D85ED29FB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5E5D23B-0C50-4C23-973D-8BB1B9DA1C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238B5C3-87CE-4D9A-8365-D0964B8863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25C02F-5BB1-43E0-B1DE-CA4A68D9C96E}"/>
              </a:ext>
            </a:extLst>
          </p:cNvPr>
          <p:cNvSpPr>
            <a:spLocks noGrp="1"/>
          </p:cNvSpPr>
          <p:nvPr>
            <p:ph type="dt" sz="half" idx="10"/>
          </p:nvPr>
        </p:nvSpPr>
        <p:spPr/>
        <p:txBody>
          <a:bodyPr/>
          <a:lstStyle/>
          <a:p>
            <a:fld id="{41F176E4-F7A6-41ED-AAE2-6E93079225FC}" type="datetimeFigureOut">
              <a:rPr lang="en-CA" smtClean="0"/>
              <a:t>2025-02-25</a:t>
            </a:fld>
            <a:endParaRPr lang="en-CA"/>
          </a:p>
        </p:txBody>
      </p:sp>
      <p:sp>
        <p:nvSpPr>
          <p:cNvPr id="6" name="Footer Placeholder 5">
            <a:extLst>
              <a:ext uri="{FF2B5EF4-FFF2-40B4-BE49-F238E27FC236}">
                <a16:creationId xmlns:a16="http://schemas.microsoft.com/office/drawing/2014/main" id="{F077BBF1-BB5A-4C4E-85EA-404B6B2B14A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13F128A-39D1-4F8D-9CAB-CBB095A52C59}"/>
              </a:ext>
            </a:extLst>
          </p:cNvPr>
          <p:cNvSpPr>
            <a:spLocks noGrp="1"/>
          </p:cNvSpPr>
          <p:nvPr>
            <p:ph type="sldNum" sz="quarter" idx="12"/>
          </p:nvPr>
        </p:nvSpPr>
        <p:spPr/>
        <p:txBody>
          <a:bodyPr/>
          <a:lstStyle/>
          <a:p>
            <a:fld id="{ADDA297B-2EAB-499A-91F7-47D7DF0673C6}" type="slidenum">
              <a:rPr lang="en-CA" smtClean="0"/>
              <a:t>‹#›</a:t>
            </a:fld>
            <a:endParaRPr lang="en-CA"/>
          </a:p>
        </p:txBody>
      </p:sp>
    </p:spTree>
    <p:extLst>
      <p:ext uri="{BB962C8B-B14F-4D97-AF65-F5344CB8AC3E}">
        <p14:creationId xmlns:p14="http://schemas.microsoft.com/office/powerpoint/2010/main" val="944885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FB3A4E-8800-494B-AF27-C48C1437E6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561A3BA-9518-42ED-8953-8058D47B20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B3F1044-22F9-45C4-9CEC-5EE630981C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176E4-F7A6-41ED-AAE2-6E93079225FC}" type="datetimeFigureOut">
              <a:rPr lang="en-CA" smtClean="0"/>
              <a:t>2025-02-25</a:t>
            </a:fld>
            <a:endParaRPr lang="en-CA"/>
          </a:p>
        </p:txBody>
      </p:sp>
      <p:sp>
        <p:nvSpPr>
          <p:cNvPr id="5" name="Footer Placeholder 4">
            <a:extLst>
              <a:ext uri="{FF2B5EF4-FFF2-40B4-BE49-F238E27FC236}">
                <a16:creationId xmlns:a16="http://schemas.microsoft.com/office/drawing/2014/main" id="{723E4F38-6FE1-4876-BD55-4B4DEED46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972593D-9A89-4350-8B1B-7528A4866E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A297B-2EAB-499A-91F7-47D7DF0673C6}" type="slidenum">
              <a:rPr lang="en-CA" smtClean="0"/>
              <a:t>‹#›</a:t>
            </a:fld>
            <a:endParaRPr lang="en-CA"/>
          </a:p>
        </p:txBody>
      </p:sp>
    </p:spTree>
    <p:extLst>
      <p:ext uri="{BB962C8B-B14F-4D97-AF65-F5344CB8AC3E}">
        <p14:creationId xmlns:p14="http://schemas.microsoft.com/office/powerpoint/2010/main" val="2230696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red and orange background with white text&#10;&#10;Description automatically generated">
            <a:extLst>
              <a:ext uri="{FF2B5EF4-FFF2-40B4-BE49-F238E27FC236}">
                <a16:creationId xmlns:a16="http://schemas.microsoft.com/office/drawing/2014/main" id="{F029084B-84C8-45D9-A921-7FF57F6F003C}"/>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0" y="0"/>
            <a:ext cx="12192000" cy="6858000"/>
          </a:xfrm>
          <a:prstGeom prst="rect">
            <a:avLst/>
          </a:prstGeom>
        </p:spPr>
      </p:pic>
    </p:spTree>
    <p:extLst>
      <p:ext uri="{BB962C8B-B14F-4D97-AF65-F5344CB8AC3E}">
        <p14:creationId xmlns:p14="http://schemas.microsoft.com/office/powerpoint/2010/main" val="370499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Words>
  <Application>Microsoft Office PowerPoint</Application>
  <PresentationFormat>Widescreen</PresentationFormat>
  <Paragraphs>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Proxima Nova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stacey.brown</dc:creator>
  <cp:lastModifiedBy>stacey.brown</cp:lastModifiedBy>
  <cp:revision>1</cp:revision>
  <dcterms:created xsi:type="dcterms:W3CDTF">2025-02-25T18:01:59Z</dcterms:created>
  <dcterms:modified xsi:type="dcterms:W3CDTF">2025-02-25T18:02:09Z</dcterms:modified>
</cp:coreProperties>
</file>