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1" r:id="rId3"/>
    <p:sldMasterId id="2147483689" r:id="rId4"/>
    <p:sldMasterId id="2147483697" r:id="rId5"/>
  </p:sldMasterIdLst>
  <p:sldIdLst>
    <p:sldId id="256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97" d="100"/>
          <a:sy n="97" d="100"/>
        </p:scale>
        <p:origin x="7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B4E29-BB38-40F4-ADC2-81899108C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706" y="276621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7868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2EE5A-11A0-4F33-9CB6-267554A91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47BAF-164A-44C0-A989-45313606D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80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D7776-7C8E-4E1C-A25F-634CDE4CE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D94B4-71F5-43F5-8CCB-CCF02B6517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747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F4D4E3-E823-4671-83FC-A4B1D97B6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47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805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50E57-C889-4524-8E62-6B8212B4F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836F3-C990-45F8-8D74-858BD28F3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6D078C-C7F6-491E-A4F0-5B5E51E0C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179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B9FD9E-6766-4DAF-B3FD-1A27DA86C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36289B-318F-4654-A2CD-D3FE78F5EA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179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5647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48F5B-CE20-4DE4-A961-B1F864B82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7687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7979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75544-E14C-4B87-BCBD-AE751BF37B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3066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A9C08A-A32B-41EC-9892-0757FC06D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2741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7587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DD2BB-0741-410C-ABFE-B86346A25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8CF46-94F4-4043-AAC8-F701CEF88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1722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2A1BF-19CF-458C-B288-3476C6F94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71508-3EBF-4D78-A888-CC29B2B70C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A1C4EF-52C8-45DA-867F-4A86E93B2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4313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0A20-9B6F-46E4-885E-ACB88C2B6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7507" y="35560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EBCAC-F9BB-431B-89A0-E11827CE9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1709E-5AA7-4559-901D-314E81400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935E16-17FD-49FC-9033-6721E99D78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E7A1E7-017D-4179-AB57-9115F19102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4322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515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C3D9A-827D-48D1-90F0-C38419E199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2385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4F042E-5EE1-4BAE-A0F5-575E9ABDC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1453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07009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6B664-9EFC-4679-A743-252FFB0438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BA6546-815E-44C7-B4E3-7B5344FDE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74617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7E466-D343-409F-9F55-85DD177E8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6A9D0-0AA9-4BE5-91D5-8619EA747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877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50136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72896-A730-4561-8A1D-43A729976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902D5-E0F6-4002-8859-66EF803934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7D5BC-6399-4225-924E-BBAA97C68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4012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89103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DAE1E-01BA-4EBD-8C3A-B61DA7791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CEC6B7-60DF-421E-B713-0B00E89D7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144B04-7F80-4AE4-AF34-D91A27D52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57990D-48DC-4CC0-B212-B9B3433B95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1F183-CCF2-42C7-8B43-4BED71D0BF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6717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73103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A3EE8-9BB9-4ED3-9988-CEF730064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640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92136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523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76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3030D-8E60-4D5B-9F1B-B25EAE9267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82F3A2-3F72-4E19-B743-11B96425C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68D86-E7BD-412B-8AB0-7E6DF4990D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F1355C-AE44-490C-9FA0-3A784FA49CB7}" type="datetimeFigureOut">
              <a:rPr lang="en-CA" smtClean="0"/>
              <a:t>2025-05-27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DD315-94A9-4061-BA71-630C49108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0DF97-5FA2-4834-B5B4-9E82E6B85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B20993-5E26-4DD8-8DC7-55B3058850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0749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C8BAE-EBFF-4FC4-90DD-E1E1577C4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454" y="62363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B8DBA-6D0E-4285-9A8A-883BE1A29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573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6246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08AC7-F6D4-4E9D-BF62-F82AB15BC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500062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E588C-F55F-44F8-ACE5-16BD7C346D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191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CE2F07-070A-4B44-BDF9-BBE52B69F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191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550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BB0C5-203F-4D1F-88FE-CC881D2CA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4707" y="53811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636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3D8D04-7420-45D7-8340-E2852D1385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F1355C-AE44-490C-9FA0-3A784FA49CB7}" type="datetimeFigureOut">
              <a:rPr lang="en-CA" smtClean="0"/>
              <a:t>2025-05-27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DEC4E5-AE1D-47F5-AA56-DD8ACAB82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9FF84-4C46-44D6-9907-143D5CB2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B20993-5E26-4DD8-8DC7-55B30588507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934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96185-2170-497B-AF72-5E06EF126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67BD5B-CA3E-4A3A-ABEE-B8FE0BA87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545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1BCACF-1203-488C-8CFE-1C2AA50E2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566" y="265500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1650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709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7" r:id="rId3"/>
    <p:sldLayoutId id="2147483679" r:id="rId4"/>
    <p:sldLayoutId id="214748368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61C0A-EE2D-491E-B75A-A4DF00F6E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8677F-D028-4E97-B084-9A7A37FD4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34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58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5" r:id="rId3"/>
    <p:sldLayoutId id="2147483686" r:id="rId4"/>
    <p:sldLayoutId id="2147483687" r:id="rId5"/>
    <p:sldLayoutId id="214748368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5770E8-337E-4FBA-BB7F-2E4BB25AA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779" y="37030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536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3" r:id="rId3"/>
    <p:sldLayoutId id="2147483694" r:id="rId4"/>
    <p:sldLayoutId id="214748369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6713D0-88A9-47A8-84AD-92BBF3BB3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461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88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1" r:id="rId3"/>
    <p:sldLayoutId id="2147483702" r:id="rId4"/>
    <p:sldLayoutId id="2147483703" r:id="rId5"/>
    <p:sldLayoutId id="214748370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1C710-2784-42B0-9CF5-01BFDC922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1818" y="1769610"/>
            <a:ext cx="9144000" cy="2387600"/>
          </a:xfrm>
        </p:spPr>
        <p:txBody>
          <a:bodyPr/>
          <a:lstStyle/>
          <a:p>
            <a:pPr algn="l"/>
            <a:r>
              <a:rPr lang="en-CA" sz="4400" b="1" dirty="0">
                <a:solidFill>
                  <a:srgbClr val="766E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 Slide</a:t>
            </a:r>
            <a:br>
              <a:rPr lang="en-US" sz="2800" b="1" dirty="0">
                <a:solidFill>
                  <a:srgbClr val="766E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CAC24A-D8AA-4A56-B4DD-098D2C4C2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1818" y="3745095"/>
            <a:ext cx="9144000" cy="1655762"/>
          </a:xfrm>
        </p:spPr>
        <p:txBody>
          <a:bodyPr/>
          <a:lstStyle/>
          <a:p>
            <a:pPr algn="l"/>
            <a:r>
              <a:rPr lang="en-US" b="1" dirty="0" err="1">
                <a:solidFill>
                  <a:srgbClr val="E21974"/>
                </a:solidFill>
                <a:latin typeface="Arial" panose="020B0604020202020204" pitchFamily="34" charset="0"/>
                <a:ea typeface="Gotham Medium" pitchFamily="2" charset="-128"/>
                <a:cs typeface="Arial" panose="020B0604020202020204" pitchFamily="34" charset="0"/>
              </a:rPr>
              <a:t>Subheader</a:t>
            </a:r>
            <a:endParaRPr lang="en-US" b="1" dirty="0">
              <a:solidFill>
                <a:srgbClr val="E219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478431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365417-0AB0-4281-BFF9-428C5F6F4E5E}"/>
              </a:ext>
            </a:extLst>
          </p:cNvPr>
          <p:cNvSpPr txBox="1"/>
          <p:nvPr/>
        </p:nvSpPr>
        <p:spPr>
          <a:xfrm>
            <a:off x="796412" y="1946787"/>
            <a:ext cx="10491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Note: </a:t>
            </a:r>
            <a:r>
              <a:rPr lang="en-CA" dirty="0"/>
              <a:t>Four text slide variations are provided. To select a style, click on the New Slide drop down menu and select the layout you prefer.</a:t>
            </a:r>
          </a:p>
        </p:txBody>
      </p:sp>
    </p:spTree>
    <p:extLst>
      <p:ext uri="{BB962C8B-B14F-4D97-AF65-F5344CB8AC3E}">
        <p14:creationId xmlns:p14="http://schemas.microsoft.com/office/powerpoint/2010/main" val="174907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6758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6109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92686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Custom 2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CE0058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xt Slide Style 1">
  <a:themeElements>
    <a:clrScheme name="Custom 2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CE0058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xt Slide Style 2">
  <a:themeElements>
    <a:clrScheme name="Custom 2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CE0058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xt Slide Style 3">
  <a:themeElements>
    <a:clrScheme name="Custom 2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CE0058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xt Slide Style 4">
  <a:themeElements>
    <a:clrScheme name="Custom 2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CE0058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34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Title slide</vt:lpstr>
      <vt:lpstr>Text Slide Style 1</vt:lpstr>
      <vt:lpstr>Text Slide Style 2</vt:lpstr>
      <vt:lpstr>Text Slide Style 3</vt:lpstr>
      <vt:lpstr>Text Slide Style 4</vt:lpstr>
      <vt:lpstr>Presentation Title Slide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stacey.brown</dc:creator>
  <cp:lastModifiedBy>stacey.brown</cp:lastModifiedBy>
  <cp:revision>19</cp:revision>
  <dcterms:created xsi:type="dcterms:W3CDTF">2022-05-03T20:58:12Z</dcterms:created>
  <dcterms:modified xsi:type="dcterms:W3CDTF">2025-05-27T15:45:08Z</dcterms:modified>
</cp:coreProperties>
</file>