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C3D9A-827D-48D1-90F0-C38419E19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F042E-5EE1-4BAE-A0F5-575E9ABDC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976FA-6A3C-4EC4-8E43-C8599CBA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BA16B-2E09-41A4-949F-1CE56E34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C9DC4-6738-40BA-B7B2-77CB1271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070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23359-64AE-488E-96E2-B933DDD5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AF79E-214B-4F64-AD56-94BA3047F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77EA3-D4E6-4B62-A330-BE9046B1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D1565-9196-4336-B0EB-FEFB830F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C4F57-F661-4BE0-A7C8-B70106E0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736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F953DB-073A-4F0A-A535-E0B3A3145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F819D-FE44-47A9-9317-8543789ED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4D883-20F9-4985-A800-4E0827B0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4D289-17D9-4797-B6B0-E0FD947C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100AB-A182-4685-8EB9-0D6A106E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296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823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CCD0A-8CDD-484C-8B71-1F0B997A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FBAF-F98E-4A8B-9529-5F07673C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E7F3B-AD02-4364-967C-242159AF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29EF4-AC3D-427C-8D51-A1C4B32D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67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4E29-BB38-40F4-ADC2-81899108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F3C65-3195-4FEA-A28B-58A8E2ED6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DD4C5-DF67-4D01-8E78-C3EB6A62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0310C-8B16-4AC7-A871-EBE96CDA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F4CB2-D2D8-4B5A-8721-B5F78C1E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786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8ED0B-3396-42A2-BD8D-66AD0B30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9414A-2C13-492F-A207-AA47DF570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0A92F-0539-437A-A7CE-1BA124D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244B3-15FC-46FB-A443-981B7577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5D2CF-3AEF-4D66-91B2-E5977B90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40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1B02-CCD7-4328-8363-15632044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9B794-BFAC-4D11-832D-38D600565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44671-C7B7-4A85-97BD-754986054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9912E-C162-4C07-B772-27C9D4F2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0FF86-EF88-4068-842B-D09EC95E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BA6A9-6C98-4DF8-B79C-0DBC040D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825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81B5-29B4-46D0-93FF-92899F572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EF25C-7CBB-4092-8237-2349D5C7F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20C48-1071-43B8-BA32-C04D2E828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4443C-E0DD-439B-B77E-46D6ADC7B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9F35F-4CDA-4070-B815-D08DCB347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D5C206-65FE-4E2A-9C35-0DA7E457D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2671E-4EAB-42A3-B926-DDD286B2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B685F3-B451-4D75-90BA-9C2FFFBE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234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EA12F-3036-48B8-968D-D4053A2B8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53FA98-E5D5-4828-BCFF-D029E2BC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F9FD8-F88B-43EF-96D9-BA178A3E1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BB93B-4E15-48B0-ABE3-3E94642A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54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0EEE1-0798-4F51-B730-E8619FEE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0E901-733F-414D-B8BA-84FC71AC0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79BD0-09E8-4EB1-8D54-8BD13D24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65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A73D-9159-4C8B-9E93-84A1BA3A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AA97E-85EE-4AA7-8DAF-A5D9FB365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C93D6-ECAE-4349-BA1C-382C8DDA8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426BC-14EE-4C58-81E8-AC2B5B2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80E05-7D18-40B4-AA65-5C7B9346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96388-557C-4201-9D05-B036A61E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463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AB09-C125-4194-979B-388D3E4A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F9FFF-15BE-4E79-B419-E0921F8824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4CE24-7A87-4135-A23C-F61BE94F2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76110-FAEB-4DF9-891F-01403A11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7C757-D44D-478E-AF7C-9DDF599A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D17DF-1DE6-4A61-B321-BB6D8FD9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39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1BCACF-1203-488C-8CFE-1C2AA50E2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A1AD5-4176-412B-BBC7-AED572DF2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F6AF-96F5-4814-87C6-D27014DE5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1979A-6AB1-4002-9874-804ED96654FB}" type="datetimeFigureOut">
              <a:rPr lang="en-CA" smtClean="0"/>
              <a:t>2025-02-25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27B9C-B4C2-4AC2-8A39-F99BBC35E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1686C-8295-47BB-97A2-524960CAC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88EA-39B1-429D-BAF5-780424C26E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650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1" r:id="rId12"/>
    <p:sldLayoutId id="214748367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C710-2784-42B0-9CF5-01BFDC922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818" y="1769610"/>
            <a:ext cx="9144000" cy="2387600"/>
          </a:xfrm>
        </p:spPr>
        <p:txBody>
          <a:bodyPr/>
          <a:lstStyle/>
          <a:p>
            <a:pPr algn="l"/>
            <a:r>
              <a:rPr lang="en-CA" sz="4400" b="1" dirty="0">
                <a:solidFill>
                  <a:srgbClr val="766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Slide</a:t>
            </a:r>
            <a:br>
              <a:rPr lang="en-US" sz="2800" b="1" dirty="0">
                <a:solidFill>
                  <a:srgbClr val="766E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AC24A-D8AA-4A56-B4DD-098D2C4C2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18" y="3745095"/>
            <a:ext cx="9144000" cy="1655762"/>
          </a:xfrm>
        </p:spPr>
        <p:txBody>
          <a:bodyPr/>
          <a:lstStyle/>
          <a:p>
            <a:pPr algn="l"/>
            <a:r>
              <a:rPr lang="en-US" b="1" dirty="0" err="1">
                <a:solidFill>
                  <a:srgbClr val="E21974"/>
                </a:solidFill>
                <a:latin typeface="Arial" panose="020B0604020202020204" pitchFamily="34" charset="0"/>
                <a:ea typeface="Gotham Medium" pitchFamily="2" charset="-128"/>
                <a:cs typeface="Arial" panose="020B0604020202020204" pitchFamily="34" charset="0"/>
              </a:rPr>
              <a:t>Subheader</a:t>
            </a:r>
            <a:endParaRPr lang="en-US" b="1" dirty="0">
              <a:solidFill>
                <a:srgbClr val="E219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47843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07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2A013-001D-481C-B9FB-4735A2184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686"/>
            <a:ext cx="10515600" cy="4608289"/>
          </a:xfrm>
        </p:spPr>
        <p:txBody>
          <a:bodyPr>
            <a:normAutofit/>
          </a:bodyPr>
          <a:lstStyle/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26902105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5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Presentation Title Slide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stacey.brown</dc:creator>
  <cp:lastModifiedBy>stacey.brown</cp:lastModifiedBy>
  <cp:revision>9</cp:revision>
  <dcterms:created xsi:type="dcterms:W3CDTF">2022-05-03T20:58:12Z</dcterms:created>
  <dcterms:modified xsi:type="dcterms:W3CDTF">2025-02-25T18:50:16Z</dcterms:modified>
</cp:coreProperties>
</file>