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31"/>
            </a:lvl1pPr>
            <a:lvl2pPr marL="443987" indent="0" algn="ctr">
              <a:buNone/>
              <a:defRPr sz="1942"/>
            </a:lvl2pPr>
            <a:lvl3pPr marL="887974" indent="0" algn="ctr">
              <a:buNone/>
              <a:defRPr sz="1748"/>
            </a:lvl3pPr>
            <a:lvl4pPr marL="1331961" indent="0" algn="ctr">
              <a:buNone/>
              <a:defRPr sz="1554"/>
            </a:lvl4pPr>
            <a:lvl5pPr marL="1775948" indent="0" algn="ctr">
              <a:buNone/>
              <a:defRPr sz="1554"/>
            </a:lvl5pPr>
            <a:lvl6pPr marL="2219935" indent="0" algn="ctr">
              <a:buNone/>
              <a:defRPr sz="1554"/>
            </a:lvl6pPr>
            <a:lvl7pPr marL="2663922" indent="0" algn="ctr">
              <a:buNone/>
              <a:defRPr sz="1554"/>
            </a:lvl7pPr>
            <a:lvl8pPr marL="3107908" indent="0" algn="ctr">
              <a:buNone/>
              <a:defRPr sz="1554"/>
            </a:lvl8pPr>
            <a:lvl9pPr marL="3551895" indent="0" algn="ctr">
              <a:buNone/>
              <a:defRPr sz="155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9AD8-BE17-024E-B93D-9CB73B8FCB7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D911-A444-F54B-A77E-E69AB40FA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2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9AD8-BE17-024E-B93D-9CB73B8FCB7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D911-A444-F54B-A77E-E69AB40FA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5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9AD8-BE17-024E-B93D-9CB73B8FCB7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D911-A444-F54B-A77E-E69AB40FA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9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9AD8-BE17-024E-B93D-9CB73B8FCB7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D911-A444-F54B-A77E-E69AB40FA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6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8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331">
                <a:solidFill>
                  <a:schemeClr val="tx1">
                    <a:tint val="75000"/>
                  </a:schemeClr>
                </a:solidFill>
              </a:defRPr>
            </a:lvl1pPr>
            <a:lvl2pPr marL="443987" indent="0">
              <a:buNone/>
              <a:defRPr sz="1942">
                <a:solidFill>
                  <a:schemeClr val="tx1">
                    <a:tint val="75000"/>
                  </a:schemeClr>
                </a:solidFill>
              </a:defRPr>
            </a:lvl2pPr>
            <a:lvl3pPr marL="887974" indent="0">
              <a:buNone/>
              <a:defRPr sz="1748">
                <a:solidFill>
                  <a:schemeClr val="tx1">
                    <a:tint val="75000"/>
                  </a:schemeClr>
                </a:solidFill>
              </a:defRPr>
            </a:lvl3pPr>
            <a:lvl4pPr marL="1331961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4pPr>
            <a:lvl5pPr marL="1775948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5pPr>
            <a:lvl6pPr marL="2219935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6pPr>
            <a:lvl7pPr marL="2663922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7pPr>
            <a:lvl8pPr marL="3107908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8pPr>
            <a:lvl9pPr marL="3551895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9AD8-BE17-024E-B93D-9CB73B8FCB7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D911-A444-F54B-A77E-E69AB40FA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6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9AD8-BE17-024E-B93D-9CB73B8FCB7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D911-A444-F54B-A77E-E69AB40FA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331" b="1"/>
            </a:lvl1pPr>
            <a:lvl2pPr marL="443987" indent="0">
              <a:buNone/>
              <a:defRPr sz="1942" b="1"/>
            </a:lvl2pPr>
            <a:lvl3pPr marL="887974" indent="0">
              <a:buNone/>
              <a:defRPr sz="1748" b="1"/>
            </a:lvl3pPr>
            <a:lvl4pPr marL="1331961" indent="0">
              <a:buNone/>
              <a:defRPr sz="1554" b="1"/>
            </a:lvl4pPr>
            <a:lvl5pPr marL="1775948" indent="0">
              <a:buNone/>
              <a:defRPr sz="1554" b="1"/>
            </a:lvl5pPr>
            <a:lvl6pPr marL="2219935" indent="0">
              <a:buNone/>
              <a:defRPr sz="1554" b="1"/>
            </a:lvl6pPr>
            <a:lvl7pPr marL="2663922" indent="0">
              <a:buNone/>
              <a:defRPr sz="1554" b="1"/>
            </a:lvl7pPr>
            <a:lvl8pPr marL="3107908" indent="0">
              <a:buNone/>
              <a:defRPr sz="1554" b="1"/>
            </a:lvl8pPr>
            <a:lvl9pPr marL="3551895" indent="0">
              <a:buNone/>
              <a:defRPr sz="155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31" b="1"/>
            </a:lvl1pPr>
            <a:lvl2pPr marL="443987" indent="0">
              <a:buNone/>
              <a:defRPr sz="1942" b="1"/>
            </a:lvl2pPr>
            <a:lvl3pPr marL="887974" indent="0">
              <a:buNone/>
              <a:defRPr sz="1748" b="1"/>
            </a:lvl3pPr>
            <a:lvl4pPr marL="1331961" indent="0">
              <a:buNone/>
              <a:defRPr sz="1554" b="1"/>
            </a:lvl4pPr>
            <a:lvl5pPr marL="1775948" indent="0">
              <a:buNone/>
              <a:defRPr sz="1554" b="1"/>
            </a:lvl5pPr>
            <a:lvl6pPr marL="2219935" indent="0">
              <a:buNone/>
              <a:defRPr sz="1554" b="1"/>
            </a:lvl6pPr>
            <a:lvl7pPr marL="2663922" indent="0">
              <a:buNone/>
              <a:defRPr sz="1554" b="1"/>
            </a:lvl7pPr>
            <a:lvl8pPr marL="3107908" indent="0">
              <a:buNone/>
              <a:defRPr sz="1554" b="1"/>
            </a:lvl8pPr>
            <a:lvl9pPr marL="3551895" indent="0">
              <a:buNone/>
              <a:defRPr sz="155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9AD8-BE17-024E-B93D-9CB73B8FCB7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D911-A444-F54B-A77E-E69AB40FA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2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9AD8-BE17-024E-B93D-9CB73B8FCB7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D911-A444-F54B-A77E-E69AB40FA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6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9AD8-BE17-024E-B93D-9CB73B8FCB7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D911-A444-F54B-A77E-E69AB40FA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5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1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108"/>
            </a:lvl1pPr>
            <a:lvl2pPr>
              <a:defRPr sz="2719"/>
            </a:lvl2pPr>
            <a:lvl3pPr>
              <a:defRPr sz="2331"/>
            </a:lvl3pPr>
            <a:lvl4pPr>
              <a:defRPr sz="1942"/>
            </a:lvl4pPr>
            <a:lvl5pPr>
              <a:defRPr sz="1942"/>
            </a:lvl5pPr>
            <a:lvl6pPr>
              <a:defRPr sz="1942"/>
            </a:lvl6pPr>
            <a:lvl7pPr>
              <a:defRPr sz="1942"/>
            </a:lvl7pPr>
            <a:lvl8pPr>
              <a:defRPr sz="1942"/>
            </a:lvl8pPr>
            <a:lvl9pPr>
              <a:defRPr sz="19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554"/>
            </a:lvl1pPr>
            <a:lvl2pPr marL="443987" indent="0">
              <a:buNone/>
              <a:defRPr sz="1360"/>
            </a:lvl2pPr>
            <a:lvl3pPr marL="887974" indent="0">
              <a:buNone/>
              <a:defRPr sz="1165"/>
            </a:lvl3pPr>
            <a:lvl4pPr marL="1331961" indent="0">
              <a:buNone/>
              <a:defRPr sz="971"/>
            </a:lvl4pPr>
            <a:lvl5pPr marL="1775948" indent="0">
              <a:buNone/>
              <a:defRPr sz="971"/>
            </a:lvl5pPr>
            <a:lvl6pPr marL="2219935" indent="0">
              <a:buNone/>
              <a:defRPr sz="971"/>
            </a:lvl6pPr>
            <a:lvl7pPr marL="2663922" indent="0">
              <a:buNone/>
              <a:defRPr sz="971"/>
            </a:lvl7pPr>
            <a:lvl8pPr marL="3107908" indent="0">
              <a:buNone/>
              <a:defRPr sz="971"/>
            </a:lvl8pPr>
            <a:lvl9pPr marL="3551895" indent="0">
              <a:buNone/>
              <a:defRPr sz="9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9AD8-BE17-024E-B93D-9CB73B8FCB7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D911-A444-F54B-A77E-E69AB40FA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17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1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108"/>
            </a:lvl1pPr>
            <a:lvl2pPr marL="443987" indent="0">
              <a:buNone/>
              <a:defRPr sz="2719"/>
            </a:lvl2pPr>
            <a:lvl3pPr marL="887974" indent="0">
              <a:buNone/>
              <a:defRPr sz="2331"/>
            </a:lvl3pPr>
            <a:lvl4pPr marL="1331961" indent="0">
              <a:buNone/>
              <a:defRPr sz="1942"/>
            </a:lvl4pPr>
            <a:lvl5pPr marL="1775948" indent="0">
              <a:buNone/>
              <a:defRPr sz="1942"/>
            </a:lvl5pPr>
            <a:lvl6pPr marL="2219935" indent="0">
              <a:buNone/>
              <a:defRPr sz="1942"/>
            </a:lvl6pPr>
            <a:lvl7pPr marL="2663922" indent="0">
              <a:buNone/>
              <a:defRPr sz="1942"/>
            </a:lvl7pPr>
            <a:lvl8pPr marL="3107908" indent="0">
              <a:buNone/>
              <a:defRPr sz="1942"/>
            </a:lvl8pPr>
            <a:lvl9pPr marL="3551895" indent="0">
              <a:buNone/>
              <a:defRPr sz="194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554"/>
            </a:lvl1pPr>
            <a:lvl2pPr marL="443987" indent="0">
              <a:buNone/>
              <a:defRPr sz="1360"/>
            </a:lvl2pPr>
            <a:lvl3pPr marL="887974" indent="0">
              <a:buNone/>
              <a:defRPr sz="1165"/>
            </a:lvl3pPr>
            <a:lvl4pPr marL="1331961" indent="0">
              <a:buNone/>
              <a:defRPr sz="971"/>
            </a:lvl4pPr>
            <a:lvl5pPr marL="1775948" indent="0">
              <a:buNone/>
              <a:defRPr sz="971"/>
            </a:lvl5pPr>
            <a:lvl6pPr marL="2219935" indent="0">
              <a:buNone/>
              <a:defRPr sz="971"/>
            </a:lvl6pPr>
            <a:lvl7pPr marL="2663922" indent="0">
              <a:buNone/>
              <a:defRPr sz="971"/>
            </a:lvl7pPr>
            <a:lvl8pPr marL="3107908" indent="0">
              <a:buNone/>
              <a:defRPr sz="971"/>
            </a:lvl8pPr>
            <a:lvl9pPr marL="3551895" indent="0">
              <a:buNone/>
              <a:defRPr sz="9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9AD8-BE17-024E-B93D-9CB73B8FCB7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D911-A444-F54B-A77E-E69AB40FA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19AD8-BE17-024E-B93D-9CB73B8FCB7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ED911-A444-F54B-A77E-E69AB40FA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4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87974" rtl="0" eaLnBrk="1" latinLnBrk="0" hangingPunct="1">
        <a:lnSpc>
          <a:spcPct val="90000"/>
        </a:lnSpc>
        <a:spcBef>
          <a:spcPct val="0"/>
        </a:spcBef>
        <a:buNone/>
        <a:defRPr sz="42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993" indent="-221993" algn="l" defTabSz="887974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2719" kern="1200">
          <a:solidFill>
            <a:schemeClr val="tx1"/>
          </a:solidFill>
          <a:latin typeface="+mn-lt"/>
          <a:ea typeface="+mn-ea"/>
          <a:cs typeface="+mn-cs"/>
        </a:defRPr>
      </a:lvl1pPr>
      <a:lvl2pPr marL="665980" indent="-221993" algn="l" defTabSz="887974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2331" kern="1200">
          <a:solidFill>
            <a:schemeClr val="tx1"/>
          </a:solidFill>
          <a:latin typeface="+mn-lt"/>
          <a:ea typeface="+mn-ea"/>
          <a:cs typeface="+mn-cs"/>
        </a:defRPr>
      </a:lvl2pPr>
      <a:lvl3pPr marL="1109967" indent="-221993" algn="l" defTabSz="887974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942" kern="1200">
          <a:solidFill>
            <a:schemeClr val="tx1"/>
          </a:solidFill>
          <a:latin typeface="+mn-lt"/>
          <a:ea typeface="+mn-ea"/>
          <a:cs typeface="+mn-cs"/>
        </a:defRPr>
      </a:lvl3pPr>
      <a:lvl4pPr marL="1553954" indent="-221993" algn="l" defTabSz="887974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8" kern="1200">
          <a:solidFill>
            <a:schemeClr val="tx1"/>
          </a:solidFill>
          <a:latin typeface="+mn-lt"/>
          <a:ea typeface="+mn-ea"/>
          <a:cs typeface="+mn-cs"/>
        </a:defRPr>
      </a:lvl4pPr>
      <a:lvl5pPr marL="1997941" indent="-221993" algn="l" defTabSz="887974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8" kern="1200">
          <a:solidFill>
            <a:schemeClr val="tx1"/>
          </a:solidFill>
          <a:latin typeface="+mn-lt"/>
          <a:ea typeface="+mn-ea"/>
          <a:cs typeface="+mn-cs"/>
        </a:defRPr>
      </a:lvl5pPr>
      <a:lvl6pPr marL="2441928" indent="-221993" algn="l" defTabSz="887974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8" kern="1200">
          <a:solidFill>
            <a:schemeClr val="tx1"/>
          </a:solidFill>
          <a:latin typeface="+mn-lt"/>
          <a:ea typeface="+mn-ea"/>
          <a:cs typeface="+mn-cs"/>
        </a:defRPr>
      </a:lvl6pPr>
      <a:lvl7pPr marL="2885915" indent="-221993" algn="l" defTabSz="887974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8" kern="1200">
          <a:solidFill>
            <a:schemeClr val="tx1"/>
          </a:solidFill>
          <a:latin typeface="+mn-lt"/>
          <a:ea typeface="+mn-ea"/>
          <a:cs typeface="+mn-cs"/>
        </a:defRPr>
      </a:lvl7pPr>
      <a:lvl8pPr marL="3329902" indent="-221993" algn="l" defTabSz="887974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8" kern="1200">
          <a:solidFill>
            <a:schemeClr val="tx1"/>
          </a:solidFill>
          <a:latin typeface="+mn-lt"/>
          <a:ea typeface="+mn-ea"/>
          <a:cs typeface="+mn-cs"/>
        </a:defRPr>
      </a:lvl8pPr>
      <a:lvl9pPr marL="3773889" indent="-221993" algn="l" defTabSz="887974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974" rtl="0" eaLnBrk="1" latinLnBrk="0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1pPr>
      <a:lvl2pPr marL="443987" algn="l" defTabSz="887974" rtl="0" eaLnBrk="1" latinLnBrk="0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2pPr>
      <a:lvl3pPr marL="887974" algn="l" defTabSz="887974" rtl="0" eaLnBrk="1" latinLnBrk="0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3pPr>
      <a:lvl4pPr marL="1331961" algn="l" defTabSz="887974" rtl="0" eaLnBrk="1" latinLnBrk="0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4pPr>
      <a:lvl5pPr marL="1775948" algn="l" defTabSz="887974" rtl="0" eaLnBrk="1" latinLnBrk="0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5pPr>
      <a:lvl6pPr marL="2219935" algn="l" defTabSz="887974" rtl="0" eaLnBrk="1" latinLnBrk="0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6pPr>
      <a:lvl7pPr marL="2663922" algn="l" defTabSz="887974" rtl="0" eaLnBrk="1" latinLnBrk="0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7pPr>
      <a:lvl8pPr marL="3107908" algn="l" defTabSz="887974" rtl="0" eaLnBrk="1" latinLnBrk="0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8pPr>
      <a:lvl9pPr marL="3551895" algn="l" defTabSz="887974" rtl="0" eaLnBrk="1" latinLnBrk="0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DCD0DCC-59FA-2E4C-9A4E-4E180197C6CE}"/>
              </a:ext>
            </a:extLst>
          </p:cNvPr>
          <p:cNvGrpSpPr/>
          <p:nvPr/>
        </p:nvGrpSpPr>
        <p:grpSpPr>
          <a:xfrm>
            <a:off x="-6486" y="392082"/>
            <a:ext cx="12213800" cy="7136053"/>
            <a:chOff x="-6486" y="292862"/>
            <a:chExt cx="12213800" cy="71360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123F228-A2E7-D74B-8A88-27143FD6AA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6587" r="15459" b="-6830"/>
            <a:stretch/>
          </p:blipFill>
          <p:spPr>
            <a:xfrm>
              <a:off x="-6486" y="6281376"/>
              <a:ext cx="12213800" cy="114753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D9ABF1-3667-AD41-99F4-A879FB3C7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88614" y="5459552"/>
              <a:ext cx="2590806" cy="88174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3E6825C-F59E-4747-AF88-E5D636A86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7999" y="292862"/>
              <a:ext cx="1605612" cy="92718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AE3938A-1E15-6244-AF6C-4C6E3E280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2733" y="5761829"/>
              <a:ext cx="2594755" cy="517429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59F442-8AB5-C043-B531-4D9F3235D9B8}"/>
              </a:ext>
            </a:extLst>
          </p:cNvPr>
          <p:cNvGrpSpPr/>
          <p:nvPr/>
        </p:nvGrpSpPr>
        <p:grpSpPr>
          <a:xfrm>
            <a:off x="1079747" y="1793631"/>
            <a:ext cx="10198441" cy="3338279"/>
            <a:chOff x="1079746" y="1694411"/>
            <a:chExt cx="10198441" cy="333827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514146-877F-B141-9982-E3C4D649EAD6}"/>
                </a:ext>
              </a:extLst>
            </p:cNvPr>
            <p:cNvSpPr txBox="1"/>
            <p:nvPr/>
          </p:nvSpPr>
          <p:spPr>
            <a:xfrm>
              <a:off x="1079746" y="1694411"/>
              <a:ext cx="10198441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ts val="4400"/>
                </a:lnSpc>
              </a:pPr>
              <a:r>
                <a:rPr lang="en-CA" sz="4000" b="1" dirty="0">
                  <a:solidFill>
                    <a:srgbClr val="766E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Attention getting</a:t>
              </a:r>
              <a:br>
                <a:rPr lang="en-CA" sz="4000" b="1" dirty="0">
                  <a:solidFill>
                    <a:srgbClr val="766E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CA" sz="4000" b="1" dirty="0">
                  <a:solidFill>
                    <a:srgbClr val="766E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headline. </a:t>
              </a:r>
              <a:r>
                <a:rPr lang="en-CA" sz="2000" b="1" dirty="0">
                  <a:solidFill>
                    <a:srgbClr val="766E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Arial Bold 48pt</a:t>
              </a:r>
              <a:endParaRPr lang="en-US" sz="2000" b="1" dirty="0">
                <a:solidFill>
                  <a:srgbClr val="766E6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457200">
                <a:lnSpc>
                  <a:spcPts val="4400"/>
                </a:lnSpc>
              </a:pPr>
              <a:endPara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C21DBF-1CF6-074C-8ED4-231F659FB91E}"/>
                </a:ext>
              </a:extLst>
            </p:cNvPr>
            <p:cNvSpPr txBox="1"/>
            <p:nvPr/>
          </p:nvSpPr>
          <p:spPr>
            <a:xfrm>
              <a:off x="1079746" y="3054773"/>
              <a:ext cx="7307017" cy="88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ts val="3100"/>
                </a:lnSpc>
              </a:pPr>
              <a:r>
                <a:rPr lang="en-US" sz="2000" b="1" dirty="0">
                  <a:solidFill>
                    <a:srgbClr val="E21974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Context and additional information. </a:t>
              </a:r>
              <a:br>
                <a:rPr lang="en-US" sz="2000" b="1" dirty="0">
                  <a:solidFill>
                    <a:srgbClr val="E21974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</a:br>
              <a:r>
                <a:rPr lang="en-US" sz="2000" b="1" dirty="0">
                  <a:solidFill>
                    <a:srgbClr val="E21974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Arial Bold 20pt</a:t>
              </a:r>
              <a:endParaRPr lang="en-US" sz="2000" b="1" dirty="0">
                <a:solidFill>
                  <a:srgbClr val="E2197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0F5E440-B247-3540-9D87-AEF0C97CAB49}"/>
                </a:ext>
              </a:extLst>
            </p:cNvPr>
            <p:cNvSpPr txBox="1"/>
            <p:nvPr/>
          </p:nvSpPr>
          <p:spPr>
            <a:xfrm>
              <a:off x="1079746" y="4170916"/>
              <a:ext cx="593065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ts val="2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Lorem ipsum dolor sit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amet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consectetuer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adipiscing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elit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sed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diam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nonummy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nibh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euismod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tincidunt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ut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laoreet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 dolore magna. </a:t>
              </a:r>
              <a:b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</a:b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Arial Regular 16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pt</a:t>
              </a:r>
              <a:endPara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857A03B-FB45-054F-86F0-6CCC593B34F0}"/>
              </a:ext>
            </a:extLst>
          </p:cNvPr>
          <p:cNvSpPr/>
          <p:nvPr/>
        </p:nvSpPr>
        <p:spPr>
          <a:xfrm>
            <a:off x="7257143" y="1319266"/>
            <a:ext cx="4397828" cy="21105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7E309F-6BA6-CF48-B1FD-9B5E3EB0696F}"/>
              </a:ext>
            </a:extLst>
          </p:cNvPr>
          <p:cNvSpPr/>
          <p:nvPr/>
        </p:nvSpPr>
        <p:spPr>
          <a:xfrm>
            <a:off x="7257143" y="3481897"/>
            <a:ext cx="4397828" cy="21105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68FCB6-F60A-9E4F-86E0-87FF2D4B2C96}"/>
              </a:ext>
            </a:extLst>
          </p:cNvPr>
          <p:cNvSpPr txBox="1"/>
          <p:nvPr/>
        </p:nvSpPr>
        <p:spPr>
          <a:xfrm>
            <a:off x="8215086" y="2637488"/>
            <a:ext cx="2758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PLACE IMAGES HERE</a:t>
            </a:r>
          </a:p>
        </p:txBody>
      </p:sp>
    </p:spTree>
    <p:extLst>
      <p:ext uri="{BB962C8B-B14F-4D97-AF65-F5344CB8AC3E}">
        <p14:creationId xmlns:p14="http://schemas.microsoft.com/office/powerpoint/2010/main" val="109709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Gotham Medium</vt:lpstr>
      <vt:lpstr>1_Office Theme</vt:lpstr>
      <vt:lpstr>PowerPoint Presentation</vt:lpstr>
    </vt:vector>
  </TitlesOfParts>
  <Company>University of Calgary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Smith</dc:creator>
  <cp:lastModifiedBy>Dawn Smith</cp:lastModifiedBy>
  <cp:revision>1</cp:revision>
  <dcterms:created xsi:type="dcterms:W3CDTF">2020-04-20T18:51:39Z</dcterms:created>
  <dcterms:modified xsi:type="dcterms:W3CDTF">2020-04-20T18:51:51Z</dcterms:modified>
</cp:coreProperties>
</file>