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1"/>
            </a:lvl1pPr>
            <a:lvl2pPr marL="443987" indent="0" algn="ctr">
              <a:buNone/>
              <a:defRPr sz="1942"/>
            </a:lvl2pPr>
            <a:lvl3pPr marL="887974" indent="0" algn="ctr">
              <a:buNone/>
              <a:defRPr sz="1748"/>
            </a:lvl3pPr>
            <a:lvl4pPr marL="1331961" indent="0" algn="ctr">
              <a:buNone/>
              <a:defRPr sz="1554"/>
            </a:lvl4pPr>
            <a:lvl5pPr marL="1775948" indent="0" algn="ctr">
              <a:buNone/>
              <a:defRPr sz="1554"/>
            </a:lvl5pPr>
            <a:lvl6pPr marL="2219935" indent="0" algn="ctr">
              <a:buNone/>
              <a:defRPr sz="1554"/>
            </a:lvl6pPr>
            <a:lvl7pPr marL="2663922" indent="0" algn="ctr">
              <a:buNone/>
              <a:defRPr sz="1554"/>
            </a:lvl7pPr>
            <a:lvl8pPr marL="3107908" indent="0" algn="ctr">
              <a:buNone/>
              <a:defRPr sz="1554"/>
            </a:lvl8pPr>
            <a:lvl9pPr marL="3551895" indent="0" algn="ctr">
              <a:buNone/>
              <a:defRPr sz="155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0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31">
                <a:solidFill>
                  <a:schemeClr val="tx1">
                    <a:tint val="75000"/>
                  </a:schemeClr>
                </a:solidFill>
              </a:defRPr>
            </a:lvl1pPr>
            <a:lvl2pPr marL="443987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2pPr>
            <a:lvl3pPr marL="88797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3pPr>
            <a:lvl4pPr marL="1331961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594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1993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392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790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189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2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0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08"/>
            </a:lvl1pPr>
            <a:lvl2pPr>
              <a:defRPr sz="2719"/>
            </a:lvl2pPr>
            <a:lvl3pPr>
              <a:defRPr sz="2331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5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108"/>
            </a:lvl1pPr>
            <a:lvl2pPr marL="443987" indent="0">
              <a:buNone/>
              <a:defRPr sz="2719"/>
            </a:lvl2pPr>
            <a:lvl3pPr marL="887974" indent="0">
              <a:buNone/>
              <a:defRPr sz="2331"/>
            </a:lvl3pPr>
            <a:lvl4pPr marL="1331961" indent="0">
              <a:buNone/>
              <a:defRPr sz="1942"/>
            </a:lvl4pPr>
            <a:lvl5pPr marL="1775948" indent="0">
              <a:buNone/>
              <a:defRPr sz="1942"/>
            </a:lvl5pPr>
            <a:lvl6pPr marL="2219935" indent="0">
              <a:buNone/>
              <a:defRPr sz="1942"/>
            </a:lvl6pPr>
            <a:lvl7pPr marL="2663922" indent="0">
              <a:buNone/>
              <a:defRPr sz="1942"/>
            </a:lvl7pPr>
            <a:lvl8pPr marL="3107908" indent="0">
              <a:buNone/>
              <a:defRPr sz="1942"/>
            </a:lvl8pPr>
            <a:lvl9pPr marL="3551895" indent="0">
              <a:buNone/>
              <a:defRPr sz="194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9AD8-BE17-024E-B93D-9CB73B8FCB7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D911-A444-F54B-A77E-E69AB40F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7974" rtl="0" eaLnBrk="1" latinLnBrk="0" hangingPunct="1">
        <a:lnSpc>
          <a:spcPct val="90000"/>
        </a:lnSpc>
        <a:spcBef>
          <a:spcPct val="0"/>
        </a:spcBef>
        <a:buNone/>
        <a:defRPr sz="42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993" indent="-221993" algn="l" defTabSz="88797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9" kern="1200">
          <a:solidFill>
            <a:schemeClr val="tx1"/>
          </a:solidFill>
          <a:latin typeface="+mn-lt"/>
          <a:ea typeface="+mn-ea"/>
          <a:cs typeface="+mn-cs"/>
        </a:defRPr>
      </a:lvl1pPr>
      <a:lvl2pPr marL="665980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2pPr>
      <a:lvl3pPr marL="1109967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3pPr>
      <a:lvl4pPr marL="1553954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997941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441928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885915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329902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773889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3987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7974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1961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594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1993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3922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790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189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7998-CFEE-8C4A-A2C9-C186E3821F76}"/>
              </a:ext>
            </a:extLst>
          </p:cNvPr>
          <p:cNvGrpSpPr/>
          <p:nvPr/>
        </p:nvGrpSpPr>
        <p:grpSpPr>
          <a:xfrm>
            <a:off x="-6486" y="109344"/>
            <a:ext cx="12214130" cy="7418791"/>
            <a:chOff x="1" y="0"/>
            <a:chExt cx="14249785" cy="8655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84C217-319E-E344-B5FD-8DB23CA3A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587" r="15459" b="-6830"/>
            <a:stretch/>
          </p:blipFill>
          <p:spPr>
            <a:xfrm>
              <a:off x="1" y="7316443"/>
              <a:ext cx="14249400" cy="13387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96C6EA-5988-A249-AF0D-047EB419A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7593" y="6357650"/>
              <a:ext cx="3022600" cy="10287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2D8252-BF48-7645-B273-3DE3A84F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899" y="329860"/>
              <a:ext cx="1873210" cy="10817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07900B-B957-C940-B738-2C034C650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421" y="6710306"/>
              <a:ext cx="3027207" cy="6036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3BB614-101D-A440-933E-31BAE2C8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686" y="0"/>
              <a:ext cx="11722100" cy="14097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1AF8D0-B118-5E43-97C5-C6B50E0C3B62}"/>
              </a:ext>
            </a:extLst>
          </p:cNvPr>
          <p:cNvGrpSpPr/>
          <p:nvPr/>
        </p:nvGrpSpPr>
        <p:grpSpPr>
          <a:xfrm>
            <a:off x="1079747" y="2141974"/>
            <a:ext cx="10813903" cy="3478411"/>
            <a:chOff x="1079746" y="2042754"/>
            <a:chExt cx="10813903" cy="34784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44A2DC-9CC1-CB46-8506-09BDA3A73875}"/>
                </a:ext>
              </a:extLst>
            </p:cNvPr>
            <p:cNvSpPr txBox="1"/>
            <p:nvPr/>
          </p:nvSpPr>
          <p:spPr>
            <a:xfrm>
              <a:off x="1079746" y="2042754"/>
              <a:ext cx="1019844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4400"/>
                </a:lnSpc>
              </a:pPr>
              <a:r>
                <a:rPr lang="en-CA" sz="4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the confluence of research, </a:t>
              </a:r>
              <a:br>
                <a:rPr lang="en-CA" sz="4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4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and clinical care. </a:t>
              </a:r>
              <a:r>
                <a:rPr lang="en-CA" sz="2000" b="1" dirty="0">
                  <a:solidFill>
                    <a:srgbClr val="766E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Arial Bold 48pt</a:t>
              </a:r>
              <a:endParaRPr lang="en-US" sz="2000" b="1" dirty="0">
                <a:solidFill>
                  <a:srgbClr val="766E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ts val="4400"/>
                </a:lnSpc>
              </a:pPr>
              <a:endPara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Gotham Medium" pitchFamily="2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BDFF20-85CD-0D4D-B28D-67AB487278DC}"/>
                </a:ext>
              </a:extLst>
            </p:cNvPr>
            <p:cNvSpPr txBox="1"/>
            <p:nvPr/>
          </p:nvSpPr>
          <p:spPr>
            <a:xfrm>
              <a:off x="1079746" y="3403116"/>
              <a:ext cx="7307017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3100"/>
                </a:lnSpc>
              </a:pPr>
              <a:r>
                <a:rPr lang="en-US" sz="2000" b="1" dirty="0">
                  <a:solidFill>
                    <a:srgbClr val="E21974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Unleashing innovation, by developing and implementing </a:t>
              </a:r>
              <a:br>
                <a:rPr lang="en-US" sz="2000" b="1" dirty="0">
                  <a:solidFill>
                    <a:srgbClr val="E21974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rgbClr val="E21974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mechanisms to adopt, scale up, … Arial Bold 20pt</a:t>
              </a:r>
              <a:endParaRPr lang="en-US" sz="2000" b="1" dirty="0">
                <a:solidFill>
                  <a:srgbClr val="E219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BA8A75-19B4-7342-8090-875976C52B23}"/>
                </a:ext>
              </a:extLst>
            </p:cNvPr>
            <p:cNvSpPr txBox="1"/>
            <p:nvPr/>
          </p:nvSpPr>
          <p:spPr>
            <a:xfrm>
              <a:off x="1079746" y="4402910"/>
              <a:ext cx="10813903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ts val="2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Lorem ipsum dolor sit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amet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consectetuer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adipiscing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elit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sed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diam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nonummy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nibh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euismod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tincidunt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ut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laoreet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dolore magna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aliquam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erat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volutpat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. Lorem ipsum dolor sit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amet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consectetuer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adipiscing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elit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sed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diam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nonummy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nibh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euismod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tincidunt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ut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laoreet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dolore magna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aliquam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erat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volutpat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. Arial Regular 16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pt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ts val="2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Gotham Medium" pitchFamily="2" charset="-128"/>
                  <a:cs typeface="Arial" panose="020B0604020202020204" pitchFamily="34" charset="0"/>
                </a:rPr>
                <a:t>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Medium</vt:lpstr>
      <vt:lpstr>1_Office Theme</vt:lpstr>
      <vt:lpstr>PowerPoint Presentation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Smith</dc:creator>
  <cp:lastModifiedBy>Dawn Smith</cp:lastModifiedBy>
  <cp:revision>1</cp:revision>
  <dcterms:created xsi:type="dcterms:W3CDTF">2020-04-20T18:51:01Z</dcterms:created>
  <dcterms:modified xsi:type="dcterms:W3CDTF">2020-04-20T18:51:14Z</dcterms:modified>
</cp:coreProperties>
</file>