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544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27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27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914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86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26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10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721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06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961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04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623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32EB1D2-20D7-402C-AE29-06866585F05B}"/>
              </a:ext>
            </a:extLst>
          </p:cNvPr>
          <p:cNvSpPr txBox="1"/>
          <p:nvPr/>
        </p:nvSpPr>
        <p:spPr>
          <a:xfrm>
            <a:off x="520700" y="1222345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96AFAC-1ACD-4EB9-A545-E6ED12E55631}"/>
              </a:ext>
            </a:extLst>
          </p:cNvPr>
          <p:cNvSpPr txBox="1"/>
          <p:nvPr/>
        </p:nvSpPr>
        <p:spPr>
          <a:xfrm>
            <a:off x="482600" y="4401218"/>
            <a:ext cx="368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Brief description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A06FD7-DBFD-46FE-80E6-837FA8A34FF8}"/>
              </a:ext>
            </a:extLst>
          </p:cNvPr>
          <p:cNvSpPr/>
          <p:nvPr/>
        </p:nvSpPr>
        <p:spPr>
          <a:xfrm>
            <a:off x="4457700" y="3346510"/>
            <a:ext cx="2794000" cy="36257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Place</a:t>
            </a:r>
          </a:p>
          <a:p>
            <a:pPr algn="ctr"/>
            <a:r>
              <a:rPr lang="en-CA" dirty="0"/>
              <a:t>Image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3A017D-1E96-4F74-A716-CE27E4BF3DB7}"/>
              </a:ext>
            </a:extLst>
          </p:cNvPr>
          <p:cNvSpPr txBox="1"/>
          <p:nvPr/>
        </p:nvSpPr>
        <p:spPr>
          <a:xfrm>
            <a:off x="660400" y="7886700"/>
            <a:ext cx="2590800" cy="74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F7F11-5E02-49A7-AD0C-4ECF10EB73A3}"/>
              </a:ext>
            </a:extLst>
          </p:cNvPr>
          <p:cNvSpPr txBox="1"/>
          <p:nvPr/>
        </p:nvSpPr>
        <p:spPr>
          <a:xfrm>
            <a:off x="520700" y="6654876"/>
            <a:ext cx="36703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REGISTER NOW</a:t>
            </a:r>
          </a:p>
          <a:p>
            <a:r>
              <a:rPr lang="en-CA" sz="1600" b="1" dirty="0"/>
              <a:t>Link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5DFE72-7011-4961-A15E-A38BEF3431D4}"/>
              </a:ext>
            </a:extLst>
          </p:cNvPr>
          <p:cNvSpPr txBox="1"/>
          <p:nvPr/>
        </p:nvSpPr>
        <p:spPr>
          <a:xfrm>
            <a:off x="508000" y="7585147"/>
            <a:ext cx="325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200" dirty="0">
                <a:solidFill>
                  <a:srgbClr val="CE00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additional details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900F3A-3537-4741-AAC2-96F2A463E698}"/>
              </a:ext>
            </a:extLst>
          </p:cNvPr>
          <p:cNvSpPr txBox="1"/>
          <p:nvPr/>
        </p:nvSpPr>
        <p:spPr>
          <a:xfrm>
            <a:off x="469900" y="5945223"/>
            <a:ext cx="389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rgbClr val="CE0058"/>
                </a:solidFill>
              </a:rPr>
              <a:t>Thursday, Date, 6–8 p.m.</a:t>
            </a:r>
          </a:p>
        </p:txBody>
      </p:sp>
    </p:spTree>
    <p:extLst>
      <p:ext uri="{BB962C8B-B14F-4D97-AF65-F5344CB8AC3E}">
        <p14:creationId xmlns:p14="http://schemas.microsoft.com/office/powerpoint/2010/main" val="376212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stacey.brown</dc:creator>
  <cp:lastModifiedBy>stacey.brown</cp:lastModifiedBy>
  <cp:revision>14</cp:revision>
  <dcterms:created xsi:type="dcterms:W3CDTF">2021-12-02T22:50:14Z</dcterms:created>
  <dcterms:modified xsi:type="dcterms:W3CDTF">2022-05-03T20:10:58Z</dcterms:modified>
</cp:coreProperties>
</file>